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62" r:id="rId3"/>
    <p:sldId id="319" r:id="rId4"/>
    <p:sldId id="332" r:id="rId5"/>
    <p:sldId id="320" r:id="rId6"/>
    <p:sldId id="331" r:id="rId7"/>
    <p:sldId id="321" r:id="rId8"/>
    <p:sldId id="260" r:id="rId9"/>
    <p:sldId id="307" r:id="rId10"/>
    <p:sldId id="309" r:id="rId11"/>
    <p:sldId id="308" r:id="rId12"/>
    <p:sldId id="306" r:id="rId13"/>
    <p:sldId id="322" r:id="rId14"/>
    <p:sldId id="323" r:id="rId15"/>
    <p:sldId id="324" r:id="rId16"/>
    <p:sldId id="325" r:id="rId17"/>
    <p:sldId id="326" r:id="rId18"/>
    <p:sldId id="314" r:id="rId19"/>
    <p:sldId id="327" r:id="rId20"/>
    <p:sldId id="317" r:id="rId21"/>
    <p:sldId id="315" r:id="rId22"/>
    <p:sldId id="330" r:id="rId23"/>
    <p:sldId id="328" r:id="rId24"/>
    <p:sldId id="318" r:id="rId25"/>
    <p:sldId id="286" r:id="rId26"/>
    <p:sldId id="329" r:id="rId27"/>
  </p:sldIdLst>
  <p:sldSz cx="24384000" cy="13716000"/>
  <p:notesSz cx="6858000" cy="9144000"/>
  <p:embeddedFontLst>
    <p:embeddedFont>
      <p:font typeface="Helvetica Neue" panose="02000503000000020004" pitchFamily="2" charset="0"/>
      <p:regular r:id="rId29"/>
      <p:bold r:id="rId30"/>
      <p:italic r:id="rId31"/>
      <p:boldItalic r:id="rId32"/>
    </p:embeddedFont>
    <p:embeddedFont>
      <p:font typeface="Helvetica Neue Light" panose="02000403000000020004" pitchFamily="2" charset="0"/>
      <p:regular r:id="rId33"/>
      <p:bold r:id="rId34"/>
      <p:italic r:id="rId35"/>
      <p:boldItalic r:id="rId36"/>
    </p:embeddedFont>
    <p:embeddedFont>
      <p:font typeface="Montserrat" pitchFamily="2" charset="77"/>
      <p:regular r:id="rId37"/>
      <p:bold r:id="rId38"/>
      <p:italic r:id="rId39"/>
      <p:boldItalic r:id="rId40"/>
    </p:embeddedFont>
    <p:embeddedFont>
      <p:font typeface="Montserrat Light" pitchFamily="2" charset="77"/>
      <p:regular r:id="rId41"/>
      <p:bold r:id="rId42"/>
      <p:italic r:id="rId43"/>
      <p:boldItalic r:id="rId44"/>
    </p:embeddedFont>
    <p:embeddedFont>
      <p:font typeface="Play" pitchFamily="2" charset="0"/>
      <p:regular r:id="rId45"/>
      <p:bold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0" roundtripDataSignature="AMtx7miiXyhFA6bJ8jDscUL99cL8Kwc8T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1"/>
    <p:restoredTop sz="94631"/>
  </p:normalViewPr>
  <p:slideViewPr>
    <p:cSldViewPr snapToGrid="0" snapToObjects="1">
      <p:cViewPr varScale="1">
        <p:scale>
          <a:sx n="38" d="100"/>
          <a:sy n="38" d="100"/>
        </p:scale>
        <p:origin x="216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60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55207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394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436576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87745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24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46661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69896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21236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33128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7666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23957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04623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26021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64876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52605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09894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6508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3618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" name="Google Shape;19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2554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" name="Google Shape;19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7268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" name="Google Shape;19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0708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9292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7354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7684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>
            <a:spLocks noGrp="1"/>
          </p:cNvSpPr>
          <p:nvPr>
            <p:ph type="pic" idx="2"/>
          </p:nvPr>
        </p:nvSpPr>
        <p:spPr>
          <a:xfrm>
            <a:off x="-98671" y="-5420061"/>
            <a:ext cx="24581145" cy="24581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" name="Google Shape;11;p11"/>
          <p:cNvSpPr>
            <a:spLocks noGrp="1"/>
          </p:cNvSpPr>
          <p:nvPr>
            <p:ph type="pic" idx="3"/>
          </p:nvPr>
        </p:nvSpPr>
        <p:spPr>
          <a:xfrm>
            <a:off x="207069" y="-5141367"/>
            <a:ext cx="23998735" cy="23998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body" idx="1"/>
          </p:nvPr>
        </p:nvSpPr>
        <p:spPr>
          <a:xfrm>
            <a:off x="15744630" y="7293315"/>
            <a:ext cx="11741540" cy="635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DEA"/>
              </a:buClr>
              <a:buSzPts val="3400"/>
              <a:buFont typeface="Montserrat"/>
              <a:buNone/>
              <a:defRPr>
                <a:solidFill>
                  <a:srgbClr val="6FFDEA"/>
                </a:solidFill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body" idx="4"/>
          </p:nvPr>
        </p:nvSpPr>
        <p:spPr>
          <a:xfrm>
            <a:off x="8598510" y="5004217"/>
            <a:ext cx="14506544" cy="2234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650"/>
              <a:buFont typeface="Play"/>
              <a:buNone/>
              <a:defRPr sz="1365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body" idx="5"/>
          </p:nvPr>
        </p:nvSpPr>
        <p:spPr>
          <a:xfrm>
            <a:off x="19967188" y="12668249"/>
            <a:ext cx="3694787" cy="469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F7F8"/>
              </a:buClr>
              <a:buSzPts val="2400"/>
              <a:buFont typeface="Montserrat"/>
              <a:buNone/>
              <a:defRPr sz="2400" cap="none">
                <a:solidFill>
                  <a:srgbClr val="F9F7F8"/>
                </a:solidFill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1"/>
          <p:cNvSpPr>
            <a:spLocks noGrp="1"/>
          </p:cNvSpPr>
          <p:nvPr>
            <p:ph type="pic" idx="6"/>
          </p:nvPr>
        </p:nvSpPr>
        <p:spPr>
          <a:xfrm>
            <a:off x="20262006" y="930666"/>
            <a:ext cx="3105251" cy="1203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6" name="Google Shape;16;p11"/>
          <p:cNvSpPr>
            <a:spLocks noGrp="1"/>
          </p:cNvSpPr>
          <p:nvPr>
            <p:ph type="pic" idx="7"/>
          </p:nvPr>
        </p:nvSpPr>
        <p:spPr>
          <a:xfrm>
            <a:off x="166190" y="2438500"/>
            <a:ext cx="515769" cy="108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7" name="Google Shape;17;p11"/>
          <p:cNvSpPr>
            <a:spLocks noGrp="1"/>
          </p:cNvSpPr>
          <p:nvPr>
            <p:ph type="pic" idx="8"/>
          </p:nvPr>
        </p:nvSpPr>
        <p:spPr>
          <a:xfrm>
            <a:off x="-1829826" y="5039867"/>
            <a:ext cx="21240694" cy="8751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8" name="Google Shape;18;p11"/>
          <p:cNvSpPr>
            <a:spLocks noGrp="1"/>
          </p:cNvSpPr>
          <p:nvPr>
            <p:ph type="pic" idx="9"/>
          </p:nvPr>
        </p:nvSpPr>
        <p:spPr>
          <a:xfrm>
            <a:off x="22236372" y="3475889"/>
            <a:ext cx="2476030" cy="2476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4"/>
          <p:cNvSpPr txBox="1">
            <a:spLocks noGrp="1"/>
          </p:cNvSpPr>
          <p:nvPr>
            <p:ph type="body" idx="1"/>
          </p:nvPr>
        </p:nvSpPr>
        <p:spPr>
          <a:xfrm>
            <a:off x="6699056" y="7614708"/>
            <a:ext cx="10985889" cy="723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ontserrat"/>
              <a:buNone/>
              <a:defRPr sz="4000">
                <a:solidFill>
                  <a:srgbClr val="FFFFFF"/>
                </a:solidFill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4"/>
          <p:cNvSpPr txBox="1">
            <a:spLocks noGrp="1"/>
          </p:cNvSpPr>
          <p:nvPr>
            <p:ph type="body" idx="2"/>
          </p:nvPr>
        </p:nvSpPr>
        <p:spPr>
          <a:xfrm>
            <a:off x="1778000" y="5324078"/>
            <a:ext cx="20828000" cy="2077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Play"/>
              <a:buNone/>
              <a:defRPr sz="650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4"/>
          <p:cNvSpPr txBox="1">
            <a:spLocks noGrp="1"/>
          </p:cNvSpPr>
          <p:nvPr>
            <p:ph type="body" idx="3"/>
          </p:nvPr>
        </p:nvSpPr>
        <p:spPr>
          <a:xfrm>
            <a:off x="10344607" y="13074649"/>
            <a:ext cx="3694786" cy="469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F7F8"/>
              </a:buClr>
              <a:buSzPts val="2400"/>
              <a:buFont typeface="Montserrat"/>
              <a:buNone/>
              <a:defRPr sz="2400" cap="none">
                <a:solidFill>
                  <a:srgbClr val="F9F7F8"/>
                </a:solidFill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4"/>
          <p:cNvSpPr>
            <a:spLocks noGrp="1"/>
          </p:cNvSpPr>
          <p:nvPr>
            <p:ph type="pic" idx="4"/>
          </p:nvPr>
        </p:nvSpPr>
        <p:spPr>
          <a:xfrm>
            <a:off x="-27894" y="-243103"/>
            <a:ext cx="24439888" cy="14202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6" name="Google Shape;46;p14"/>
          <p:cNvSpPr>
            <a:spLocks noGrp="1"/>
          </p:cNvSpPr>
          <p:nvPr>
            <p:ph type="pic" idx="5"/>
          </p:nvPr>
        </p:nvSpPr>
        <p:spPr>
          <a:xfrm>
            <a:off x="21885572" y="522354"/>
            <a:ext cx="2013150" cy="780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body" idx="6"/>
          </p:nvPr>
        </p:nvSpPr>
        <p:spPr>
          <a:xfrm>
            <a:off x="477355" y="463549"/>
            <a:ext cx="2948853" cy="393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Montserrat"/>
              <a:buNone/>
              <a:defRPr sz="1900" cap="none">
                <a:solidFill>
                  <a:srgbClr val="000000"/>
                </a:solidFill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body" idx="7"/>
          </p:nvPr>
        </p:nvSpPr>
        <p:spPr>
          <a:xfrm>
            <a:off x="3310429" y="6075679"/>
            <a:ext cx="12896065" cy="2631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body" idx="8"/>
          </p:nvPr>
        </p:nvSpPr>
        <p:spPr>
          <a:xfrm>
            <a:off x="3285108" y="3913716"/>
            <a:ext cx="1303783" cy="3302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003A"/>
              </a:buClr>
              <a:buSzPts val="21000"/>
              <a:buFont typeface="Play"/>
              <a:buNone/>
              <a:defRPr sz="21000">
                <a:solidFill>
                  <a:srgbClr val="C9003A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body" idx="9"/>
          </p:nvPr>
        </p:nvSpPr>
        <p:spPr>
          <a:xfrm>
            <a:off x="3337261" y="9270999"/>
            <a:ext cx="3587078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Montserrat Light"/>
              <a:buNone/>
              <a:defRPr sz="2300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4"/>
          <p:cNvSpPr>
            <a:spLocks noGrp="1"/>
          </p:cNvSpPr>
          <p:nvPr>
            <p:ph type="pic" idx="13"/>
          </p:nvPr>
        </p:nvSpPr>
        <p:spPr>
          <a:xfrm>
            <a:off x="-62410" y="1828900"/>
            <a:ext cx="515769" cy="108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2" name="Google Shape;52;p14"/>
          <p:cNvSpPr>
            <a:spLocks noGrp="1"/>
          </p:cNvSpPr>
          <p:nvPr>
            <p:ph type="pic" idx="14"/>
          </p:nvPr>
        </p:nvSpPr>
        <p:spPr>
          <a:xfrm>
            <a:off x="22446419" y="9020153"/>
            <a:ext cx="2281809" cy="2281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cxnSp>
        <p:nvCxnSpPr>
          <p:cNvPr id="53" name="Google Shape;53;p14"/>
          <p:cNvCxnSpPr/>
          <p:nvPr/>
        </p:nvCxnSpPr>
        <p:spPr>
          <a:xfrm rot="10800000" flipH="1">
            <a:off x="2717799" y="4081565"/>
            <a:ext cx="1" cy="5578270"/>
          </a:xfrm>
          <a:prstGeom prst="straightConnector1">
            <a:avLst/>
          </a:prstGeom>
          <a:noFill/>
          <a:ln w="63500" cap="flat" cmpd="sng">
            <a:solidFill>
              <a:srgbClr val="929292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54" name="Google Shape;54;p14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>
            <a:spLocks noGrp="1"/>
          </p:cNvSpPr>
          <p:nvPr>
            <p:ph type="pic" idx="2"/>
          </p:nvPr>
        </p:nvSpPr>
        <p:spPr>
          <a:xfrm>
            <a:off x="-130367" y="-76025"/>
            <a:ext cx="24644732" cy="13868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" name="Google Shape;83;p17"/>
          <p:cNvSpPr>
            <a:spLocks noGrp="1"/>
          </p:cNvSpPr>
          <p:nvPr>
            <p:ph type="pic" idx="3"/>
          </p:nvPr>
        </p:nvSpPr>
        <p:spPr>
          <a:xfrm>
            <a:off x="752772" y="827154"/>
            <a:ext cx="2013150" cy="780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20721155" y="12553949"/>
            <a:ext cx="2948853" cy="393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Montserrat"/>
              <a:buNone/>
              <a:defRPr sz="1900" cap="none">
                <a:solidFill>
                  <a:srgbClr val="000000"/>
                </a:solidFill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7"/>
          <p:cNvSpPr>
            <a:spLocks noGrp="1"/>
          </p:cNvSpPr>
          <p:nvPr>
            <p:ph type="pic" idx="4"/>
          </p:nvPr>
        </p:nvSpPr>
        <p:spPr>
          <a:xfrm>
            <a:off x="22898686" y="-75503"/>
            <a:ext cx="1418552" cy="1319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6" name="Google Shape;86;p17"/>
          <p:cNvSpPr>
            <a:spLocks noGrp="1"/>
          </p:cNvSpPr>
          <p:nvPr>
            <p:ph type="pic" idx="5"/>
          </p:nvPr>
        </p:nvSpPr>
        <p:spPr>
          <a:xfrm>
            <a:off x="293190" y="8362062"/>
            <a:ext cx="413971" cy="869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- Dark">
  <p:cSld name="Blank Slide - Dark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8" descr="KD – Keynote Template V01-06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62" y="0"/>
            <a:ext cx="24374527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8"/>
          <p:cNvSpPr/>
          <p:nvPr/>
        </p:nvSpPr>
        <p:spPr>
          <a:xfrm>
            <a:off x="-67072" y="-58540"/>
            <a:ext cx="24518143" cy="13833080"/>
          </a:xfrm>
          <a:prstGeom prst="rect">
            <a:avLst/>
          </a:prstGeom>
          <a:solidFill>
            <a:srgbClr val="000000">
              <a:alpha val="53333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Helvetica Neue"/>
              <a:buNone/>
            </a:pPr>
            <a:endParaRPr sz="2300" b="0" i="0" u="none" strike="noStrike" cap="none">
              <a:solidFill>
                <a:srgbClr val="6E6F7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91" name="Google Shape;91;p18"/>
          <p:cNvSpPr>
            <a:spLocks noGrp="1"/>
          </p:cNvSpPr>
          <p:nvPr>
            <p:ph type="pic" idx="2"/>
          </p:nvPr>
        </p:nvSpPr>
        <p:spPr>
          <a:xfrm>
            <a:off x="754806" y="804067"/>
            <a:ext cx="1923654" cy="745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body" idx="1"/>
          </p:nvPr>
        </p:nvSpPr>
        <p:spPr>
          <a:xfrm>
            <a:off x="20695755" y="12630149"/>
            <a:ext cx="2948853" cy="393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Montserrat"/>
              <a:buNone/>
              <a:defRPr sz="1900" cap="none">
                <a:solidFill>
                  <a:srgbClr val="FFFFFF"/>
                </a:solidFill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663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Images">
  <p:cSld name="Content with Image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5"/>
          <p:cNvSpPr>
            <a:spLocks noGrp="1"/>
          </p:cNvSpPr>
          <p:nvPr>
            <p:ph type="pic" idx="2"/>
          </p:nvPr>
        </p:nvSpPr>
        <p:spPr>
          <a:xfrm>
            <a:off x="-172246" y="-5176093"/>
            <a:ext cx="24842591" cy="24842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7" name="Google Shape;57;p15"/>
          <p:cNvSpPr>
            <a:spLocks noGrp="1"/>
          </p:cNvSpPr>
          <p:nvPr>
            <p:ph type="pic" idx="3"/>
          </p:nvPr>
        </p:nvSpPr>
        <p:spPr>
          <a:xfrm>
            <a:off x="-42327" y="9960130"/>
            <a:ext cx="24468653" cy="3986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body" idx="1"/>
          </p:nvPr>
        </p:nvSpPr>
        <p:spPr>
          <a:xfrm>
            <a:off x="21025955" y="410864"/>
            <a:ext cx="2948853" cy="393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1900"/>
              <a:buFont typeface="Montserrat"/>
              <a:buNone/>
              <a:defRPr sz="1900" cap="none">
                <a:solidFill>
                  <a:srgbClr val="929292"/>
                </a:solidFill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>
            <a:spLocks noGrp="1"/>
          </p:cNvSpPr>
          <p:nvPr>
            <p:ph type="pic" idx="4"/>
          </p:nvPr>
        </p:nvSpPr>
        <p:spPr>
          <a:xfrm>
            <a:off x="447972" y="496954"/>
            <a:ext cx="2013150" cy="780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5"/>
          </p:nvPr>
        </p:nvSpPr>
        <p:spPr>
          <a:xfrm>
            <a:off x="6675582" y="1168821"/>
            <a:ext cx="11032836" cy="161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003A"/>
              </a:buClr>
              <a:buSzPts val="10000"/>
              <a:buFont typeface="Play"/>
              <a:buNone/>
              <a:defRPr sz="10000">
                <a:solidFill>
                  <a:srgbClr val="C9003A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>
            <a:spLocks noGrp="1"/>
          </p:cNvSpPr>
          <p:nvPr>
            <p:ph type="pic" idx="6"/>
          </p:nvPr>
        </p:nvSpPr>
        <p:spPr>
          <a:xfrm>
            <a:off x="2819730" y="3935627"/>
            <a:ext cx="5841340" cy="5844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>
            <a:spLocks noGrp="1"/>
          </p:cNvSpPr>
          <p:nvPr>
            <p:ph type="pic" idx="7"/>
          </p:nvPr>
        </p:nvSpPr>
        <p:spPr>
          <a:xfrm>
            <a:off x="9245152" y="3935627"/>
            <a:ext cx="5867518" cy="5844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3" name="Google Shape;63;p15"/>
          <p:cNvSpPr>
            <a:spLocks noGrp="1"/>
          </p:cNvSpPr>
          <p:nvPr>
            <p:ph type="pic" idx="8"/>
          </p:nvPr>
        </p:nvSpPr>
        <p:spPr>
          <a:xfrm>
            <a:off x="15722930" y="3935627"/>
            <a:ext cx="5867518" cy="5844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9"/>
          </p:nvPr>
        </p:nvSpPr>
        <p:spPr>
          <a:xfrm>
            <a:off x="6860793" y="2789657"/>
            <a:ext cx="10662414" cy="510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700"/>
              <a:buFont typeface="Montserrat"/>
              <a:buNone/>
              <a:defRPr sz="2700">
                <a:solidFill>
                  <a:srgbClr val="929292"/>
                </a:solidFill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>
            <a:spLocks noGrp="1"/>
          </p:cNvSpPr>
          <p:nvPr>
            <p:ph type="pic" idx="13"/>
          </p:nvPr>
        </p:nvSpPr>
        <p:spPr>
          <a:xfrm>
            <a:off x="2156014" y="4768563"/>
            <a:ext cx="1325088" cy="1232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body" idx="14"/>
          </p:nvPr>
        </p:nvSpPr>
        <p:spPr>
          <a:xfrm>
            <a:off x="2768703" y="10593636"/>
            <a:ext cx="6146594" cy="118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Montserrat Light"/>
              <a:buNone/>
              <a:defRPr sz="2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5"/>
          </p:nvPr>
        </p:nvSpPr>
        <p:spPr>
          <a:xfrm>
            <a:off x="2770323" y="10021904"/>
            <a:ext cx="8022954" cy="393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900"/>
              <a:buFont typeface="Montserrat"/>
              <a:buNone/>
              <a:defRPr sz="1900" b="1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6"/>
          </p:nvPr>
        </p:nvSpPr>
        <p:spPr>
          <a:xfrm>
            <a:off x="9245703" y="10619036"/>
            <a:ext cx="6146594" cy="118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Montserrat Light"/>
              <a:buNone/>
              <a:defRPr sz="2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7"/>
          </p:nvPr>
        </p:nvSpPr>
        <p:spPr>
          <a:xfrm>
            <a:off x="9247323" y="10047304"/>
            <a:ext cx="8022954" cy="393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900"/>
              <a:buFont typeface="Montserrat"/>
              <a:buNone/>
              <a:defRPr sz="1900" b="1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8"/>
          </p:nvPr>
        </p:nvSpPr>
        <p:spPr>
          <a:xfrm>
            <a:off x="15722703" y="10619036"/>
            <a:ext cx="6146594" cy="118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Montserrat Light"/>
              <a:buNone/>
              <a:defRPr sz="2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9"/>
          </p:nvPr>
        </p:nvSpPr>
        <p:spPr>
          <a:xfrm>
            <a:off x="15724550" y="10047304"/>
            <a:ext cx="8022953" cy="393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900"/>
              <a:buFont typeface="Montserrat"/>
              <a:buNone/>
              <a:defRPr sz="1900" b="1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6470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>
            <a:spLocks noGrp="1"/>
          </p:cNvSpPr>
          <p:nvPr>
            <p:ph type="title"/>
          </p:nvPr>
        </p:nvSpPr>
        <p:spPr>
          <a:xfrm>
            <a:off x="7061200" y="6683507"/>
            <a:ext cx="20828000" cy="1957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0"/>
              <a:buFont typeface="Play"/>
              <a:buNone/>
              <a:defRPr sz="21000" b="0" i="0" u="none" strike="noStrike" cap="none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0"/>
              <a:buFont typeface="Play"/>
              <a:buNone/>
              <a:defRPr sz="21000" b="0" i="0" u="none" strike="noStrike" cap="none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0"/>
              <a:buFont typeface="Play"/>
              <a:buNone/>
              <a:defRPr sz="21000" b="0" i="0" u="none" strike="noStrike" cap="none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0"/>
              <a:buFont typeface="Play"/>
              <a:buNone/>
              <a:defRPr sz="21000" b="0" i="0" u="none" strike="noStrike" cap="none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0"/>
              <a:buFont typeface="Play"/>
              <a:buNone/>
              <a:defRPr sz="21000" b="0" i="0" u="none" strike="noStrike" cap="none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0"/>
              <a:buFont typeface="Play"/>
              <a:buNone/>
              <a:defRPr sz="21000" b="0" i="0" u="none" strike="noStrike" cap="none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0"/>
              <a:buFont typeface="Play"/>
              <a:buNone/>
              <a:defRPr sz="21000" b="0" i="0" u="none" strike="noStrike" cap="none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0"/>
              <a:buFont typeface="Play"/>
              <a:buNone/>
              <a:defRPr sz="21000" b="0" i="0" u="none" strike="noStrike" cap="none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0"/>
              <a:buFont typeface="Play"/>
              <a:buNone/>
              <a:defRPr sz="21000" b="0" i="0" u="none" strike="noStrike" cap="none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endParaRPr/>
          </a:p>
        </p:txBody>
      </p:sp>
      <p:sp>
        <p:nvSpPr>
          <p:cNvPr id="7" name="Google Shape;7;p10"/>
          <p:cNvSpPr txBox="1">
            <a:spLocks noGrp="1"/>
          </p:cNvSpPr>
          <p:nvPr>
            <p:ph type="body" idx="1"/>
          </p:nvPr>
        </p:nvSpPr>
        <p:spPr>
          <a:xfrm>
            <a:off x="7061200" y="8648700"/>
            <a:ext cx="20828000" cy="15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34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0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5" r:id="rId3"/>
    <p:sldLayoutId id="2147483656" r:id="rId4"/>
    <p:sldLayoutId id="2147483657" r:id="rId5"/>
    <p:sldLayoutId id="2147483658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" descr="Imag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1987" b="21986"/>
          <a:stretch/>
        </p:blipFill>
        <p:spPr>
          <a:xfrm>
            <a:off x="-98671" y="-15340"/>
            <a:ext cx="24581145" cy="1377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" descr="Image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211" t="22786" r="331" b="22366"/>
          <a:stretch/>
        </p:blipFill>
        <p:spPr>
          <a:xfrm>
            <a:off x="257869" y="327421"/>
            <a:ext cx="23868261" cy="13162261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"/>
          <p:cNvSpPr txBox="1">
            <a:spLocks noGrp="1"/>
          </p:cNvSpPr>
          <p:nvPr>
            <p:ph type="body" idx="1"/>
          </p:nvPr>
        </p:nvSpPr>
        <p:spPr>
          <a:xfrm>
            <a:off x="15744630" y="7293315"/>
            <a:ext cx="11741540" cy="635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DEA"/>
              </a:buClr>
              <a:buSzPts val="3400"/>
              <a:buFont typeface="Montserrat"/>
              <a:buNone/>
            </a:pPr>
            <a:r>
              <a:rPr lang="en-US" dirty="0">
                <a:solidFill>
                  <a:srgbClr val="6FFDEA"/>
                </a:solidFill>
              </a:rPr>
              <a:t>WORKSHOP BY KELLY DIELS</a:t>
            </a:r>
            <a:endParaRPr dirty="0"/>
          </a:p>
        </p:txBody>
      </p:sp>
      <p:sp>
        <p:nvSpPr>
          <p:cNvPr id="103" name="Google Shape;103;p1"/>
          <p:cNvSpPr txBox="1">
            <a:spLocks noGrp="1"/>
          </p:cNvSpPr>
          <p:nvPr>
            <p:ph type="body" idx="4"/>
          </p:nvPr>
        </p:nvSpPr>
        <p:spPr>
          <a:xfrm>
            <a:off x="8598510" y="5004217"/>
            <a:ext cx="14506544" cy="2234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626"/>
              <a:buFont typeface="Play"/>
              <a:buNone/>
            </a:pPr>
            <a:r>
              <a:rPr lang="en-US" sz="12626" dirty="0">
                <a:latin typeface="Dover Serif Display" panose="02020602070403020804" pitchFamily="18" charset="77"/>
              </a:rPr>
              <a:t>SEO BASICS</a:t>
            </a:r>
            <a:endParaRPr dirty="0">
              <a:latin typeface="Dover Serif Display" panose="02020602070403020804" pitchFamily="18" charset="77"/>
            </a:endParaRPr>
          </a:p>
        </p:txBody>
      </p:sp>
      <p:sp>
        <p:nvSpPr>
          <p:cNvPr id="104" name="Google Shape;104;p1"/>
          <p:cNvSpPr txBox="1">
            <a:spLocks noGrp="1"/>
          </p:cNvSpPr>
          <p:nvPr>
            <p:ph type="body" idx="5"/>
          </p:nvPr>
        </p:nvSpPr>
        <p:spPr>
          <a:xfrm>
            <a:off x="19967188" y="12668249"/>
            <a:ext cx="3694787" cy="469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F7F8"/>
              </a:buClr>
              <a:buSzPts val="2400"/>
              <a:buFont typeface="Montserrat"/>
              <a:buNone/>
            </a:pPr>
            <a:r>
              <a:rPr lang="en-US" sz="2400" cap="none">
                <a:solidFill>
                  <a:srgbClr val="F9F7F8"/>
                </a:solidFill>
              </a:rPr>
              <a:t>KELLYDIELS.COM</a:t>
            </a:r>
            <a:endParaRPr/>
          </a:p>
        </p:txBody>
      </p:sp>
      <p:pic>
        <p:nvPicPr>
          <p:cNvPr id="105" name="Google Shape;105;p1" descr="Image"/>
          <p:cNvPicPr preferRelativeResize="0">
            <a:picLocks noGrp="1"/>
          </p:cNvPicPr>
          <p:nvPr>
            <p:ph type="pic" idx="6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20262006" y="930666"/>
            <a:ext cx="3105251" cy="1203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" descr="Image"/>
          <p:cNvPicPr preferRelativeResize="0">
            <a:picLocks noGrp="1"/>
          </p:cNvPicPr>
          <p:nvPr>
            <p:ph type="pic" idx="7"/>
          </p:nvPr>
        </p:nvPicPr>
        <p:blipFill rotWithShape="1">
          <a:blip r:embed="rId6">
            <a:alphaModFix/>
          </a:blip>
          <a:srcRect/>
          <a:stretch/>
        </p:blipFill>
        <p:spPr>
          <a:xfrm>
            <a:off x="166190" y="2438500"/>
            <a:ext cx="515769" cy="1083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" descr="Image"/>
          <p:cNvPicPr preferRelativeResize="0">
            <a:picLocks noGrp="1"/>
          </p:cNvPicPr>
          <p:nvPr>
            <p:ph type="pic" idx="8"/>
          </p:nvPr>
        </p:nvPicPr>
        <p:blipFill rotWithShape="1">
          <a:blip r:embed="rId7">
            <a:alphaModFix/>
          </a:blip>
          <a:srcRect l="8098" r="8099"/>
          <a:stretch/>
        </p:blipFill>
        <p:spPr>
          <a:xfrm>
            <a:off x="-109540" y="5039867"/>
            <a:ext cx="17800120" cy="8751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" descr="Image"/>
          <p:cNvPicPr preferRelativeResize="0">
            <a:picLocks noGrp="1"/>
          </p:cNvPicPr>
          <p:nvPr>
            <p:ph type="pic" idx="9"/>
          </p:nvPr>
        </p:nvPicPr>
        <p:blipFill rotWithShape="1">
          <a:blip r:embed="rId8">
            <a:alphaModFix/>
          </a:blip>
          <a:srcRect/>
          <a:stretch/>
        </p:blipFill>
        <p:spPr>
          <a:xfrm>
            <a:off x="22236372" y="3475889"/>
            <a:ext cx="2476030" cy="2476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"/>
          <p:cNvSpPr txBox="1">
            <a:spLocks noGrp="1"/>
          </p:cNvSpPr>
          <p:nvPr>
            <p:ph type="body" idx="1"/>
          </p:nvPr>
        </p:nvSpPr>
        <p:spPr>
          <a:xfrm>
            <a:off x="6699056" y="7614708"/>
            <a:ext cx="10985889" cy="723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ontserrat"/>
              <a:buNone/>
            </a:pPr>
            <a:r>
              <a:rPr lang="en-US" sz="4000" dirty="0">
                <a:solidFill>
                  <a:srgbClr val="FFFFFF"/>
                </a:solidFill>
              </a:rPr>
              <a:t>YOUR SUBHEADING HERE</a:t>
            </a:r>
            <a:endParaRPr dirty="0"/>
          </a:p>
        </p:txBody>
      </p:sp>
      <p:sp>
        <p:nvSpPr>
          <p:cNvPr id="140" name="Google Shape;140;p4"/>
          <p:cNvSpPr txBox="1">
            <a:spLocks noGrp="1"/>
          </p:cNvSpPr>
          <p:nvPr>
            <p:ph type="body" idx="3"/>
          </p:nvPr>
        </p:nvSpPr>
        <p:spPr>
          <a:xfrm>
            <a:off x="10344607" y="13074649"/>
            <a:ext cx="3694786" cy="469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F7F8"/>
              </a:buClr>
              <a:buSzPts val="2400"/>
              <a:buFont typeface="Montserrat"/>
              <a:buNone/>
            </a:pPr>
            <a:r>
              <a:rPr lang="en-US" sz="2400" cap="none">
                <a:solidFill>
                  <a:srgbClr val="F9F7F8"/>
                </a:solidFill>
              </a:rPr>
              <a:t>KELLYDIELS.COM</a:t>
            </a:r>
            <a:endParaRPr/>
          </a:p>
        </p:txBody>
      </p:sp>
      <p:pic>
        <p:nvPicPr>
          <p:cNvPr id="142" name="Google Shape;142;p4" descr="Image"/>
          <p:cNvPicPr preferRelativeResize="0">
            <a:picLocks noGrp="1"/>
          </p:cNvPicPr>
          <p:nvPr>
            <p:ph type="pic" idx="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489576" y="12294327"/>
            <a:ext cx="2013150" cy="780322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4"/>
          <p:cNvSpPr txBox="1">
            <a:spLocks noGrp="1"/>
          </p:cNvSpPr>
          <p:nvPr>
            <p:ph type="body" idx="6"/>
          </p:nvPr>
        </p:nvSpPr>
        <p:spPr>
          <a:xfrm>
            <a:off x="477355" y="463549"/>
            <a:ext cx="2948853" cy="393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Montserrat"/>
              <a:buNone/>
            </a:pPr>
            <a:r>
              <a:rPr lang="en-US" sz="1900" cap="none">
                <a:solidFill>
                  <a:srgbClr val="000000"/>
                </a:solidFill>
              </a:rPr>
              <a:t>KELLYDIELS.COM</a:t>
            </a:r>
            <a:endParaRPr/>
          </a:p>
        </p:txBody>
      </p:sp>
      <p:sp>
        <p:nvSpPr>
          <p:cNvPr id="146" name="Google Shape;146;p4"/>
          <p:cNvSpPr txBox="1">
            <a:spLocks noGrp="1"/>
          </p:cNvSpPr>
          <p:nvPr>
            <p:ph type="body" idx="9"/>
          </p:nvPr>
        </p:nvSpPr>
        <p:spPr>
          <a:xfrm>
            <a:off x="3426206" y="2530905"/>
            <a:ext cx="7829503" cy="718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Montserrat Light"/>
              <a:buNone/>
            </a:pPr>
            <a:r>
              <a:rPr lang="en-US" sz="4000" cap="none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1. SEO Title</a:t>
            </a:r>
            <a:endParaRPr sz="4000" dirty="0"/>
          </a:p>
        </p:txBody>
      </p:sp>
      <p:pic>
        <p:nvPicPr>
          <p:cNvPr id="147" name="Google Shape;147;p4" descr="Image"/>
          <p:cNvPicPr preferRelativeResize="0">
            <a:picLocks noGrp="1"/>
          </p:cNvPicPr>
          <p:nvPr>
            <p:ph type="pic" idx="13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-62410" y="1828900"/>
            <a:ext cx="515769" cy="1083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4" descr="Image"/>
          <p:cNvPicPr preferRelativeResize="0">
            <a:picLocks noGrp="1"/>
          </p:cNvPicPr>
          <p:nvPr>
            <p:ph type="pic" idx="14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435989" y="10248833"/>
            <a:ext cx="2281809" cy="22818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9" name="Google Shape;149;p4"/>
          <p:cNvCxnSpPr/>
          <p:nvPr/>
        </p:nvCxnSpPr>
        <p:spPr>
          <a:xfrm rot="10800000" flipH="1">
            <a:off x="2717799" y="4081565"/>
            <a:ext cx="1" cy="5578270"/>
          </a:xfrm>
          <a:prstGeom prst="straightConnector1">
            <a:avLst/>
          </a:prstGeom>
          <a:noFill/>
          <a:ln w="63500" cap="flat" cmpd="sng">
            <a:solidFill>
              <a:srgbClr val="929292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7" name="Google Shape;146;p4">
            <a:extLst>
              <a:ext uri="{FF2B5EF4-FFF2-40B4-BE49-F238E27FC236}">
                <a16:creationId xmlns:a16="http://schemas.microsoft.com/office/drawing/2014/main" id="{7B6AE192-1241-4347-B151-D5FFD3DE0C3E}"/>
              </a:ext>
            </a:extLst>
          </p:cNvPr>
          <p:cNvSpPr txBox="1">
            <a:spLocks/>
          </p:cNvSpPr>
          <p:nvPr/>
        </p:nvSpPr>
        <p:spPr>
          <a:xfrm>
            <a:off x="15673223" y="6426113"/>
            <a:ext cx="7829503" cy="718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Montserrat Light"/>
              <a:buNone/>
              <a:defRPr sz="2300" b="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/>
            <a:r>
              <a:rPr lang="en-US" sz="4000" dirty="0"/>
              <a:t>2. Meta Description</a:t>
            </a:r>
          </a:p>
        </p:txBody>
      </p:sp>
      <p:sp>
        <p:nvSpPr>
          <p:cNvPr id="18" name="Google Shape;146;p4">
            <a:extLst>
              <a:ext uri="{FF2B5EF4-FFF2-40B4-BE49-F238E27FC236}">
                <a16:creationId xmlns:a16="http://schemas.microsoft.com/office/drawing/2014/main" id="{E5D51E78-4C95-594A-BA86-A18A8EC9C64E}"/>
              </a:ext>
            </a:extLst>
          </p:cNvPr>
          <p:cNvSpPr txBox="1">
            <a:spLocks/>
          </p:cNvSpPr>
          <p:nvPr/>
        </p:nvSpPr>
        <p:spPr>
          <a:xfrm>
            <a:off x="3426206" y="11064363"/>
            <a:ext cx="7829503" cy="718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Montserrat Light"/>
              <a:buNone/>
              <a:defRPr sz="2300" b="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/>
            <a:r>
              <a:rPr lang="en-US" sz="4000" dirty="0"/>
              <a:t>3. Slug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AAD2EB2-41F8-AC4A-A4C8-09C99C9BDA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5631" y="378938"/>
            <a:ext cx="14790520" cy="47789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75698C4-7098-DD46-8159-E597BCF6F1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7387" y="8672563"/>
            <a:ext cx="14673857" cy="44355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601C81-66C1-304B-9ED2-0517C95F11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9599" y="4750142"/>
            <a:ext cx="12015974" cy="375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21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"/>
          <p:cNvSpPr txBox="1">
            <a:spLocks noGrp="1"/>
          </p:cNvSpPr>
          <p:nvPr>
            <p:ph type="body" idx="1"/>
          </p:nvPr>
        </p:nvSpPr>
        <p:spPr>
          <a:xfrm>
            <a:off x="6699056" y="7614708"/>
            <a:ext cx="10985889" cy="723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ontserrat"/>
              <a:buNone/>
            </a:pPr>
            <a:r>
              <a:rPr lang="en-US" sz="4000">
                <a:solidFill>
                  <a:srgbClr val="FFFFFF"/>
                </a:solidFill>
              </a:rPr>
              <a:t>YOUR SUBHEADING HERE</a:t>
            </a:r>
            <a:endParaRPr/>
          </a:p>
        </p:txBody>
      </p:sp>
      <p:sp>
        <p:nvSpPr>
          <p:cNvPr id="140" name="Google Shape;140;p4"/>
          <p:cNvSpPr txBox="1">
            <a:spLocks noGrp="1"/>
          </p:cNvSpPr>
          <p:nvPr>
            <p:ph type="body" idx="3"/>
          </p:nvPr>
        </p:nvSpPr>
        <p:spPr>
          <a:xfrm>
            <a:off x="10344607" y="13074649"/>
            <a:ext cx="3694786" cy="469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F7F8"/>
              </a:buClr>
              <a:buSzPts val="2400"/>
              <a:buFont typeface="Montserrat"/>
              <a:buNone/>
            </a:pPr>
            <a:r>
              <a:rPr lang="en-US" sz="2400" cap="none">
                <a:solidFill>
                  <a:srgbClr val="F9F7F8"/>
                </a:solidFill>
              </a:rPr>
              <a:t>KELLYDIELS.COM</a:t>
            </a:r>
            <a:endParaRPr/>
          </a:p>
        </p:txBody>
      </p:sp>
      <p:pic>
        <p:nvPicPr>
          <p:cNvPr id="142" name="Google Shape;142;p4" descr="Image"/>
          <p:cNvPicPr preferRelativeResize="0">
            <a:picLocks noGrp="1"/>
          </p:cNvPicPr>
          <p:nvPr>
            <p:ph type="pic" idx="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124225" y="12140482"/>
            <a:ext cx="2013150" cy="780322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4"/>
          <p:cNvSpPr txBox="1">
            <a:spLocks noGrp="1"/>
          </p:cNvSpPr>
          <p:nvPr>
            <p:ph type="body" idx="6"/>
          </p:nvPr>
        </p:nvSpPr>
        <p:spPr>
          <a:xfrm>
            <a:off x="477355" y="463549"/>
            <a:ext cx="2948853" cy="393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Montserrat"/>
              <a:buNone/>
            </a:pPr>
            <a:r>
              <a:rPr lang="en-US" sz="1900" cap="none">
                <a:solidFill>
                  <a:srgbClr val="000000"/>
                </a:solidFill>
              </a:rPr>
              <a:t>KELLYDIELS.COM</a:t>
            </a:r>
            <a:endParaRPr/>
          </a:p>
        </p:txBody>
      </p:sp>
      <p:sp>
        <p:nvSpPr>
          <p:cNvPr id="145" name="Google Shape;145;p4"/>
          <p:cNvSpPr txBox="1">
            <a:spLocks noGrp="1"/>
          </p:cNvSpPr>
          <p:nvPr>
            <p:ph type="body" idx="8"/>
          </p:nvPr>
        </p:nvSpPr>
        <p:spPr>
          <a:xfrm>
            <a:off x="8441867" y="897755"/>
            <a:ext cx="10292347" cy="1487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003A"/>
              </a:buClr>
              <a:buSzPts val="21000"/>
              <a:buFont typeface="Play"/>
              <a:buNone/>
            </a:pPr>
            <a:r>
              <a:rPr lang="en-US" sz="9000" dirty="0">
                <a:solidFill>
                  <a:srgbClr val="C9003A"/>
                </a:solidFill>
                <a:latin typeface="Dover Serif Display" panose="02020602070403020804" pitchFamily="18" charset="77"/>
                <a:sym typeface="Play"/>
              </a:rPr>
              <a:t>How I Did It</a:t>
            </a:r>
            <a:endParaRPr sz="9000" dirty="0">
              <a:latin typeface="Dover Serif Display" panose="02020602070403020804" pitchFamily="18" charset="77"/>
            </a:endParaRPr>
          </a:p>
        </p:txBody>
      </p:sp>
      <p:pic>
        <p:nvPicPr>
          <p:cNvPr id="147" name="Google Shape;147;p4" descr="Image"/>
          <p:cNvPicPr preferRelativeResize="0">
            <a:picLocks noGrp="1"/>
          </p:cNvPicPr>
          <p:nvPr>
            <p:ph type="pic" idx="13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-62410" y="1828900"/>
            <a:ext cx="515769" cy="1083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4" descr="Image"/>
          <p:cNvPicPr preferRelativeResize="0">
            <a:picLocks noGrp="1"/>
          </p:cNvPicPr>
          <p:nvPr>
            <p:ph type="pic" idx="14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435989" y="10248833"/>
            <a:ext cx="2281809" cy="2281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6BABAC-41C1-0F40-ADD2-C2D0524409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4224" y="2747672"/>
            <a:ext cx="17414975" cy="922085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EEE4121-A1DD-1F45-B7E4-83FF39B2A092}"/>
              </a:ext>
            </a:extLst>
          </p:cNvPr>
          <p:cNvGrpSpPr/>
          <p:nvPr/>
        </p:nvGrpSpPr>
        <p:grpSpPr>
          <a:xfrm>
            <a:off x="18821402" y="660399"/>
            <a:ext cx="4124223" cy="5953267"/>
            <a:chOff x="11636203" y="447506"/>
            <a:chExt cx="11976100" cy="1309704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7300AA3-FACF-2243-B652-6CD2E4EDE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57587" y="447506"/>
              <a:ext cx="11854716" cy="655308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4F548E7-D667-354D-AC58-7B7033575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36203" y="6635750"/>
              <a:ext cx="11976100" cy="690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461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"/>
          <p:cNvSpPr txBox="1">
            <a:spLocks noGrp="1"/>
          </p:cNvSpPr>
          <p:nvPr>
            <p:ph type="body" idx="1"/>
          </p:nvPr>
        </p:nvSpPr>
        <p:spPr>
          <a:xfrm>
            <a:off x="6699056" y="7614708"/>
            <a:ext cx="10985889" cy="723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ontserrat"/>
              <a:buNone/>
            </a:pPr>
            <a:r>
              <a:rPr lang="en-US" sz="4000">
                <a:solidFill>
                  <a:srgbClr val="FFFFFF"/>
                </a:solidFill>
              </a:rPr>
              <a:t>YOUR SUBHEADING HERE</a:t>
            </a:r>
            <a:endParaRPr/>
          </a:p>
        </p:txBody>
      </p:sp>
      <p:sp>
        <p:nvSpPr>
          <p:cNvPr id="140" name="Google Shape;140;p4"/>
          <p:cNvSpPr txBox="1">
            <a:spLocks noGrp="1"/>
          </p:cNvSpPr>
          <p:nvPr>
            <p:ph type="body" idx="3"/>
          </p:nvPr>
        </p:nvSpPr>
        <p:spPr>
          <a:xfrm>
            <a:off x="10344607" y="13074649"/>
            <a:ext cx="3694786" cy="469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F7F8"/>
              </a:buClr>
              <a:buSzPts val="2400"/>
              <a:buFont typeface="Montserrat"/>
              <a:buNone/>
            </a:pPr>
            <a:r>
              <a:rPr lang="en-US" sz="2400" cap="none">
                <a:solidFill>
                  <a:srgbClr val="F9F7F8"/>
                </a:solidFill>
              </a:rPr>
              <a:t>KELLYDIELS.COM</a:t>
            </a:r>
            <a:endParaRPr/>
          </a:p>
        </p:txBody>
      </p:sp>
      <p:pic>
        <p:nvPicPr>
          <p:cNvPr id="142" name="Google Shape;142;p4" descr="Image"/>
          <p:cNvPicPr preferRelativeResize="0">
            <a:picLocks noGrp="1"/>
          </p:cNvPicPr>
          <p:nvPr>
            <p:ph type="pic" idx="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124225" y="12140482"/>
            <a:ext cx="2013150" cy="780322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4"/>
          <p:cNvSpPr txBox="1">
            <a:spLocks noGrp="1"/>
          </p:cNvSpPr>
          <p:nvPr>
            <p:ph type="body" idx="6"/>
          </p:nvPr>
        </p:nvSpPr>
        <p:spPr>
          <a:xfrm>
            <a:off x="477355" y="463549"/>
            <a:ext cx="2948853" cy="393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Montserrat"/>
              <a:buNone/>
            </a:pPr>
            <a:r>
              <a:rPr lang="en-US" sz="1900" cap="none">
                <a:solidFill>
                  <a:srgbClr val="000000"/>
                </a:solidFill>
              </a:rPr>
              <a:t>KELLYDIELS.COM</a:t>
            </a:r>
            <a:endParaRPr/>
          </a:p>
        </p:txBody>
      </p:sp>
      <p:sp>
        <p:nvSpPr>
          <p:cNvPr id="145" name="Google Shape;145;p4"/>
          <p:cNvSpPr txBox="1">
            <a:spLocks noGrp="1"/>
          </p:cNvSpPr>
          <p:nvPr>
            <p:ph type="body" idx="8"/>
          </p:nvPr>
        </p:nvSpPr>
        <p:spPr>
          <a:xfrm>
            <a:off x="6212614" y="1039541"/>
            <a:ext cx="12521600" cy="1487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003A"/>
              </a:buClr>
              <a:buSzPts val="21000"/>
              <a:buFont typeface="Play"/>
              <a:buNone/>
            </a:pPr>
            <a:r>
              <a:rPr lang="en-US" sz="9000" dirty="0">
                <a:solidFill>
                  <a:srgbClr val="C9003A"/>
                </a:solidFill>
                <a:latin typeface="Dover Serif Display" panose="02020602070403020804" pitchFamily="18" charset="77"/>
                <a:sym typeface="Play"/>
              </a:rPr>
              <a:t>Post-Blog Housekeeping</a:t>
            </a:r>
            <a:endParaRPr sz="9000" dirty="0">
              <a:latin typeface="Dover Serif Display" panose="02020602070403020804" pitchFamily="18" charset="77"/>
            </a:endParaRPr>
          </a:p>
        </p:txBody>
      </p:sp>
      <p:pic>
        <p:nvPicPr>
          <p:cNvPr id="147" name="Google Shape;147;p4" descr="Image"/>
          <p:cNvPicPr preferRelativeResize="0">
            <a:picLocks noGrp="1"/>
          </p:cNvPicPr>
          <p:nvPr>
            <p:ph type="pic" idx="13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-62410" y="1828900"/>
            <a:ext cx="515769" cy="1083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4" descr="Image"/>
          <p:cNvPicPr preferRelativeResize="0">
            <a:picLocks noGrp="1"/>
          </p:cNvPicPr>
          <p:nvPr>
            <p:ph type="pic" idx="14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435989" y="10248833"/>
            <a:ext cx="2281809" cy="2281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8134DC3-1E80-244B-997D-2F26B9ADBD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4913" y="3318933"/>
            <a:ext cx="11755087" cy="67458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705E54-3F64-F04C-9E2B-D90B57CBF54A}"/>
              </a:ext>
            </a:extLst>
          </p:cNvPr>
          <p:cNvSpPr txBox="1"/>
          <p:nvPr/>
        </p:nvSpPr>
        <p:spPr>
          <a:xfrm>
            <a:off x="18655705" y="6766068"/>
            <a:ext cx="27111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 i="1" dirty="0">
                <a:solidFill>
                  <a:schemeClr val="accent6">
                    <a:lumMod val="75000"/>
                  </a:schemeClr>
                </a:solidFill>
                <a:latin typeface="Dover Serif Display" panose="02020602070403020804" pitchFamily="18" charset="77"/>
              </a:rPr>
              <a:t>70 characters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E55FA1-AE1C-6B4B-A16D-0A9914DC8A6E}"/>
              </a:ext>
            </a:extLst>
          </p:cNvPr>
          <p:cNvSpPr txBox="1"/>
          <p:nvPr/>
        </p:nvSpPr>
        <p:spPr>
          <a:xfrm>
            <a:off x="18734214" y="7976658"/>
            <a:ext cx="34195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 i="1" dirty="0">
                <a:solidFill>
                  <a:schemeClr val="accent6">
                    <a:lumMod val="75000"/>
                  </a:schemeClr>
                </a:solidFill>
                <a:latin typeface="Dover Serif Display" panose="02020602070403020804" pitchFamily="18" charset="77"/>
              </a:rPr>
              <a:t>Max 300 characters</a:t>
            </a:r>
          </a:p>
        </p:txBody>
      </p:sp>
      <p:sp>
        <p:nvSpPr>
          <p:cNvPr id="4" name="Left Arrow 3">
            <a:extLst>
              <a:ext uri="{FF2B5EF4-FFF2-40B4-BE49-F238E27FC236}">
                <a16:creationId xmlns:a16="http://schemas.microsoft.com/office/drawing/2014/main" id="{13E07D45-41B9-9342-9B32-CFE325627390}"/>
              </a:ext>
            </a:extLst>
          </p:cNvPr>
          <p:cNvSpPr/>
          <p:nvPr/>
        </p:nvSpPr>
        <p:spPr>
          <a:xfrm>
            <a:off x="16831733" y="7976658"/>
            <a:ext cx="1823972" cy="361951"/>
          </a:xfrm>
          <a:prstGeom prst="leftArrow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>
            <a:extLst>
              <a:ext uri="{FF2B5EF4-FFF2-40B4-BE49-F238E27FC236}">
                <a16:creationId xmlns:a16="http://schemas.microsoft.com/office/drawing/2014/main" id="{6FFD44DE-9DA5-8646-8E9F-0FCE37F95537}"/>
              </a:ext>
            </a:extLst>
          </p:cNvPr>
          <p:cNvSpPr/>
          <p:nvPr/>
        </p:nvSpPr>
        <p:spPr>
          <a:xfrm>
            <a:off x="16910242" y="6862091"/>
            <a:ext cx="1823972" cy="361951"/>
          </a:xfrm>
          <a:prstGeom prst="leftArrow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99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7" descr="Imag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478" r="477"/>
          <a:stretch/>
        </p:blipFill>
        <p:spPr>
          <a:xfrm>
            <a:off x="-24706" y="-75503"/>
            <a:ext cx="24408706" cy="13868049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7"/>
          <p:cNvSpPr txBox="1">
            <a:spLocks noGrp="1"/>
          </p:cNvSpPr>
          <p:nvPr>
            <p:ph type="body" idx="1"/>
          </p:nvPr>
        </p:nvSpPr>
        <p:spPr>
          <a:xfrm>
            <a:off x="20721185" y="12779546"/>
            <a:ext cx="2948853" cy="393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Montserrat"/>
              <a:buNone/>
            </a:pPr>
            <a:r>
              <a:rPr lang="en-US" sz="1900" cap="none" dirty="0">
                <a:solidFill>
                  <a:srgbClr val="000000"/>
                </a:solidFill>
              </a:rPr>
              <a:t>KELLYDIELS.COM</a:t>
            </a:r>
            <a:endParaRPr dirty="0"/>
          </a:p>
        </p:txBody>
      </p:sp>
      <p:pic>
        <p:nvPicPr>
          <p:cNvPr id="187" name="Google Shape;187;p7" descr="Image"/>
          <p:cNvPicPr preferRelativeResize="0">
            <a:picLocks noGrp="1"/>
          </p:cNvPicPr>
          <p:nvPr>
            <p:ph type="pic" idx="4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2898686" y="-75503"/>
            <a:ext cx="1418552" cy="1319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7" descr="Image"/>
          <p:cNvPicPr preferRelativeResize="0">
            <a:picLocks noGrp="1"/>
          </p:cNvPicPr>
          <p:nvPr>
            <p:ph type="pic" idx="5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293190" y="8362062"/>
            <a:ext cx="413971" cy="869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85E1F8-B490-BC4E-BED8-0D36040434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162" y="651481"/>
            <a:ext cx="21102972" cy="1207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58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7" descr="Imag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478" r="477"/>
          <a:stretch/>
        </p:blipFill>
        <p:spPr>
          <a:xfrm>
            <a:off x="-24706" y="-75503"/>
            <a:ext cx="24408706" cy="13868049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7"/>
          <p:cNvSpPr txBox="1">
            <a:spLocks noGrp="1"/>
          </p:cNvSpPr>
          <p:nvPr>
            <p:ph type="body" idx="1"/>
          </p:nvPr>
        </p:nvSpPr>
        <p:spPr>
          <a:xfrm>
            <a:off x="20721155" y="12824883"/>
            <a:ext cx="2948853" cy="393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Montserrat"/>
              <a:buNone/>
            </a:pPr>
            <a:r>
              <a:rPr lang="en-US" sz="1900" cap="none" dirty="0">
                <a:solidFill>
                  <a:srgbClr val="000000"/>
                </a:solidFill>
              </a:rPr>
              <a:t>KELLYDIELS.COM</a:t>
            </a:r>
            <a:endParaRPr dirty="0"/>
          </a:p>
        </p:txBody>
      </p:sp>
      <p:pic>
        <p:nvPicPr>
          <p:cNvPr id="187" name="Google Shape;187;p7" descr="Image"/>
          <p:cNvPicPr preferRelativeResize="0">
            <a:picLocks noGrp="1"/>
          </p:cNvPicPr>
          <p:nvPr>
            <p:ph type="pic" idx="4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2898686" y="-75503"/>
            <a:ext cx="1418552" cy="1319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7" descr="Image"/>
          <p:cNvPicPr preferRelativeResize="0">
            <a:picLocks noGrp="1"/>
          </p:cNvPicPr>
          <p:nvPr>
            <p:ph type="pic" idx="5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293190" y="8362062"/>
            <a:ext cx="413971" cy="869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5448FF-001B-E347-ACD3-848F709FF9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175" y="814579"/>
            <a:ext cx="22605496" cy="1201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109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7" descr="Imag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478" r="477"/>
          <a:stretch/>
        </p:blipFill>
        <p:spPr>
          <a:xfrm>
            <a:off x="-24706" y="-75503"/>
            <a:ext cx="24408706" cy="13868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7" descr="Image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52772" y="827154"/>
            <a:ext cx="2013150" cy="780322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7"/>
          <p:cNvSpPr txBox="1">
            <a:spLocks noGrp="1"/>
          </p:cNvSpPr>
          <p:nvPr>
            <p:ph type="body" idx="1"/>
          </p:nvPr>
        </p:nvSpPr>
        <p:spPr>
          <a:xfrm>
            <a:off x="20721155" y="12553949"/>
            <a:ext cx="2948853" cy="393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Montserrat"/>
              <a:buNone/>
            </a:pPr>
            <a:r>
              <a:rPr lang="en-US" sz="1900" cap="none">
                <a:solidFill>
                  <a:srgbClr val="000000"/>
                </a:solidFill>
              </a:rPr>
              <a:t>KELLYDIELS.COM</a:t>
            </a:r>
            <a:endParaRPr/>
          </a:p>
        </p:txBody>
      </p:sp>
      <p:pic>
        <p:nvPicPr>
          <p:cNvPr id="187" name="Google Shape;187;p7" descr="Image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22898686" y="-75503"/>
            <a:ext cx="1418552" cy="1319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7" descr="Image"/>
          <p:cNvPicPr preferRelativeResize="0">
            <a:picLocks noGrp="1"/>
          </p:cNvPicPr>
          <p:nvPr>
            <p:ph type="pic" idx="5"/>
          </p:nvPr>
        </p:nvPicPr>
        <p:blipFill rotWithShape="1">
          <a:blip r:embed="rId6">
            <a:alphaModFix/>
          </a:blip>
          <a:srcRect/>
          <a:stretch/>
        </p:blipFill>
        <p:spPr>
          <a:xfrm>
            <a:off x="293190" y="8362062"/>
            <a:ext cx="413971" cy="869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AE2B76-1EA8-FE4A-B122-17F90FF34F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260" y="2895673"/>
            <a:ext cx="22583392" cy="746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72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7" descr="Imag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478" r="477"/>
          <a:stretch/>
        </p:blipFill>
        <p:spPr>
          <a:xfrm>
            <a:off x="-24706" y="-75503"/>
            <a:ext cx="24408706" cy="13868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7" descr="Image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52772" y="827154"/>
            <a:ext cx="2013150" cy="780322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7"/>
          <p:cNvSpPr txBox="1">
            <a:spLocks noGrp="1"/>
          </p:cNvSpPr>
          <p:nvPr>
            <p:ph type="body" idx="1"/>
          </p:nvPr>
        </p:nvSpPr>
        <p:spPr>
          <a:xfrm>
            <a:off x="20721155" y="12553949"/>
            <a:ext cx="2948853" cy="393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Montserrat"/>
              <a:buNone/>
            </a:pPr>
            <a:r>
              <a:rPr lang="en-US" sz="1900" cap="none">
                <a:solidFill>
                  <a:srgbClr val="000000"/>
                </a:solidFill>
              </a:rPr>
              <a:t>KELLYDIELS.COM</a:t>
            </a:r>
            <a:endParaRPr/>
          </a:p>
        </p:txBody>
      </p:sp>
      <p:pic>
        <p:nvPicPr>
          <p:cNvPr id="187" name="Google Shape;187;p7" descr="Image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22898686" y="-75503"/>
            <a:ext cx="1418552" cy="1319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7" descr="Image"/>
          <p:cNvPicPr preferRelativeResize="0">
            <a:picLocks noGrp="1"/>
          </p:cNvPicPr>
          <p:nvPr>
            <p:ph type="pic" idx="5"/>
          </p:nvPr>
        </p:nvPicPr>
        <p:blipFill rotWithShape="1">
          <a:blip r:embed="rId6">
            <a:alphaModFix/>
          </a:blip>
          <a:srcRect/>
          <a:stretch/>
        </p:blipFill>
        <p:spPr>
          <a:xfrm>
            <a:off x="293190" y="8362062"/>
            <a:ext cx="413971" cy="869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C85CE9-770F-A64C-B1B3-E6F5852252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7330" y="534757"/>
            <a:ext cx="10944268" cy="1241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007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7" descr="Imag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478" r="477"/>
          <a:stretch/>
        </p:blipFill>
        <p:spPr>
          <a:xfrm>
            <a:off x="-24706" y="-75503"/>
            <a:ext cx="24408706" cy="13868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7" descr="Image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52772" y="827154"/>
            <a:ext cx="2013150" cy="780322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7"/>
          <p:cNvSpPr txBox="1">
            <a:spLocks noGrp="1"/>
          </p:cNvSpPr>
          <p:nvPr>
            <p:ph type="body" idx="1"/>
          </p:nvPr>
        </p:nvSpPr>
        <p:spPr>
          <a:xfrm>
            <a:off x="20721155" y="12553949"/>
            <a:ext cx="2948853" cy="393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Montserrat"/>
              <a:buNone/>
            </a:pPr>
            <a:r>
              <a:rPr lang="en-US" sz="1900" cap="none">
                <a:solidFill>
                  <a:srgbClr val="000000"/>
                </a:solidFill>
              </a:rPr>
              <a:t>KELLYDIELS.COM</a:t>
            </a:r>
            <a:endParaRPr/>
          </a:p>
        </p:txBody>
      </p:sp>
      <p:pic>
        <p:nvPicPr>
          <p:cNvPr id="187" name="Google Shape;187;p7" descr="Image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22898686" y="-75503"/>
            <a:ext cx="1418552" cy="1319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7" descr="Image"/>
          <p:cNvPicPr preferRelativeResize="0">
            <a:picLocks noGrp="1"/>
          </p:cNvPicPr>
          <p:nvPr>
            <p:ph type="pic" idx="5"/>
          </p:nvPr>
        </p:nvPicPr>
        <p:blipFill rotWithShape="1">
          <a:blip r:embed="rId6">
            <a:alphaModFix/>
          </a:blip>
          <a:srcRect/>
          <a:stretch/>
        </p:blipFill>
        <p:spPr>
          <a:xfrm>
            <a:off x="293190" y="8362062"/>
            <a:ext cx="413971" cy="86993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46;p4">
            <a:extLst>
              <a:ext uri="{FF2B5EF4-FFF2-40B4-BE49-F238E27FC236}">
                <a16:creationId xmlns:a16="http://schemas.microsoft.com/office/drawing/2014/main" id="{03CECB6A-B262-154F-A948-BD976B22C49F}"/>
              </a:ext>
            </a:extLst>
          </p:cNvPr>
          <p:cNvSpPr txBox="1">
            <a:spLocks/>
          </p:cNvSpPr>
          <p:nvPr/>
        </p:nvSpPr>
        <p:spPr>
          <a:xfrm>
            <a:off x="4391521" y="3769865"/>
            <a:ext cx="18129812" cy="6258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Montserrat Light"/>
              <a:buNone/>
              <a:defRPr sz="2300" b="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742950" indent="-742950" algn="l">
              <a:buFont typeface="+mj-lt"/>
              <a:buAutoNum type="arabicPeriod"/>
            </a:pPr>
            <a:r>
              <a:rPr lang="en-US" sz="5000" dirty="0"/>
              <a:t>Use keyword IMMEDIATELY, in the first sentence/paragraph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5000" dirty="0"/>
              <a:t>Use keyword in H1 and H2 headings (and subheadings)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5000" dirty="0"/>
              <a:t>Use keyword </a:t>
            </a:r>
            <a:r>
              <a:rPr lang="en-US" sz="5000" dirty="0">
                <a:solidFill>
                  <a:schemeClr val="accent6">
                    <a:lumMod val="75000"/>
                  </a:schemeClr>
                </a:solidFill>
              </a:rPr>
              <a:t>as the first word</a:t>
            </a:r>
            <a:r>
              <a:rPr lang="en-US" sz="5000" dirty="0"/>
              <a:t> in the title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5000" dirty="0"/>
              <a:t>Use outbound links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5000" dirty="0"/>
              <a:t>Keyword density: 1-2% </a:t>
            </a:r>
            <a:r>
              <a:rPr lang="en-US" sz="5000" dirty="0" err="1"/>
              <a:t>eg</a:t>
            </a:r>
            <a:r>
              <a:rPr lang="en-US" sz="5000" dirty="0"/>
              <a:t> once per every 100 words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5000" dirty="0">
                <a:solidFill>
                  <a:schemeClr val="accent6">
                    <a:lumMod val="75000"/>
                  </a:schemeClr>
                </a:solidFill>
              </a:rPr>
              <a:t>DEFINE THE ALT TEXT IN YOUR IMAGE</a:t>
            </a:r>
          </a:p>
        </p:txBody>
      </p:sp>
      <p:sp>
        <p:nvSpPr>
          <p:cNvPr id="10" name="Google Shape;125;p3">
            <a:extLst>
              <a:ext uri="{FF2B5EF4-FFF2-40B4-BE49-F238E27FC236}">
                <a16:creationId xmlns:a16="http://schemas.microsoft.com/office/drawing/2014/main" id="{05821C09-986E-2248-BD3F-94998A5B8038}"/>
              </a:ext>
            </a:extLst>
          </p:cNvPr>
          <p:cNvSpPr txBox="1">
            <a:spLocks/>
          </p:cNvSpPr>
          <p:nvPr/>
        </p:nvSpPr>
        <p:spPr>
          <a:xfrm>
            <a:off x="8410670" y="1632179"/>
            <a:ext cx="7537954" cy="159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2696"/>
              </a:buClr>
              <a:buSzPts val="9700"/>
              <a:buFont typeface="Play"/>
              <a:buNone/>
              <a:defRPr sz="9700" b="0" i="0" u="none" strike="noStrike" cap="none">
                <a:solidFill>
                  <a:srgbClr val="DB2696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dirty="0">
                <a:solidFill>
                  <a:schemeClr val="accent6"/>
                </a:solidFill>
                <a:latin typeface="Dover Serif Display" panose="02020602070403020804" pitchFamily="18" charset="77"/>
              </a:rPr>
              <a:t>In Addition…</a:t>
            </a:r>
          </a:p>
        </p:txBody>
      </p:sp>
    </p:spTree>
    <p:extLst>
      <p:ext uri="{BB962C8B-B14F-4D97-AF65-F5344CB8AC3E}">
        <p14:creationId xmlns:p14="http://schemas.microsoft.com/office/powerpoint/2010/main" val="1474050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A29C1B-0F12-5A4A-A1CB-39F242DD48F7}"/>
              </a:ext>
            </a:extLst>
          </p:cNvPr>
          <p:cNvSpPr txBox="1"/>
          <p:nvPr/>
        </p:nvSpPr>
        <p:spPr>
          <a:xfrm>
            <a:off x="22995467" y="-372533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8C7F29-7A8B-6445-A6C6-07ED67256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269" y="270933"/>
            <a:ext cx="23351864" cy="1314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35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A29C1B-0F12-5A4A-A1CB-39F242DD48F7}"/>
              </a:ext>
            </a:extLst>
          </p:cNvPr>
          <p:cNvSpPr txBox="1"/>
          <p:nvPr/>
        </p:nvSpPr>
        <p:spPr>
          <a:xfrm>
            <a:off x="22995467" y="-372533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Google Shape;148;p4" descr="Image">
            <a:extLst>
              <a:ext uri="{FF2B5EF4-FFF2-40B4-BE49-F238E27FC236}">
                <a16:creationId xmlns:a16="http://schemas.microsoft.com/office/drawing/2014/main" id="{D5A4E548-9BEB-0E4A-8FD8-59FFEB30AC4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854562" y="-31837"/>
            <a:ext cx="2281809" cy="2281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47;p4" descr="Image">
            <a:extLst>
              <a:ext uri="{FF2B5EF4-FFF2-40B4-BE49-F238E27FC236}">
                <a16:creationId xmlns:a16="http://schemas.microsoft.com/office/drawing/2014/main" id="{7DF2DB17-BA6F-B746-882B-8469AD5D4A4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8414" y="11548633"/>
            <a:ext cx="515769" cy="108386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43;p4">
            <a:extLst>
              <a:ext uri="{FF2B5EF4-FFF2-40B4-BE49-F238E27FC236}">
                <a16:creationId xmlns:a16="http://schemas.microsoft.com/office/drawing/2014/main" id="{110EABFC-6D91-1E44-9C3A-7E2584605D6A}"/>
              </a:ext>
            </a:extLst>
          </p:cNvPr>
          <p:cNvSpPr txBox="1">
            <a:spLocks/>
          </p:cNvSpPr>
          <p:nvPr/>
        </p:nvSpPr>
        <p:spPr>
          <a:xfrm>
            <a:off x="477355" y="463549"/>
            <a:ext cx="2948853" cy="393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900"/>
              <a:buFont typeface="Montserrat"/>
              <a:buNone/>
            </a:pPr>
            <a:r>
              <a:rPr lang="en-US" sz="1900"/>
              <a:t>KELLYDIELS.COM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F8143B-7F3B-4C4F-B0AC-4EAE2242EC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7986" y="1909764"/>
            <a:ext cx="21037214" cy="963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86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7" descr="Imag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478" r="477"/>
          <a:stretch/>
        </p:blipFill>
        <p:spPr>
          <a:xfrm>
            <a:off x="0" y="-152049"/>
            <a:ext cx="24408706" cy="13868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7" descr="Image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52772" y="827154"/>
            <a:ext cx="2013150" cy="780322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7"/>
          <p:cNvSpPr txBox="1">
            <a:spLocks noGrp="1"/>
          </p:cNvSpPr>
          <p:nvPr>
            <p:ph type="body" idx="1"/>
          </p:nvPr>
        </p:nvSpPr>
        <p:spPr>
          <a:xfrm>
            <a:off x="20721155" y="12553949"/>
            <a:ext cx="2948853" cy="393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Montserrat"/>
              <a:buNone/>
            </a:pPr>
            <a:r>
              <a:rPr lang="en-US" sz="1900" cap="none">
                <a:solidFill>
                  <a:srgbClr val="000000"/>
                </a:solidFill>
              </a:rPr>
              <a:t>KELLYDIELS.COM</a:t>
            </a:r>
            <a:endParaRPr/>
          </a:p>
        </p:txBody>
      </p:sp>
      <p:pic>
        <p:nvPicPr>
          <p:cNvPr id="187" name="Google Shape;187;p7" descr="Image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22898686" y="-75503"/>
            <a:ext cx="1418552" cy="1319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7" descr="Image"/>
          <p:cNvPicPr preferRelativeResize="0">
            <a:picLocks noGrp="1"/>
          </p:cNvPicPr>
          <p:nvPr>
            <p:ph type="pic" idx="5"/>
          </p:nvPr>
        </p:nvPicPr>
        <p:blipFill rotWithShape="1">
          <a:blip r:embed="rId6">
            <a:alphaModFix/>
          </a:blip>
          <a:srcRect/>
          <a:stretch/>
        </p:blipFill>
        <p:spPr>
          <a:xfrm>
            <a:off x="293190" y="8362062"/>
            <a:ext cx="413971" cy="86993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FF2C00-27D7-4A43-B2E9-6D03217A73C0}"/>
              </a:ext>
            </a:extLst>
          </p:cNvPr>
          <p:cNvSpPr txBox="1"/>
          <p:nvPr/>
        </p:nvSpPr>
        <p:spPr>
          <a:xfrm>
            <a:off x="6028267" y="2912533"/>
            <a:ext cx="136821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000" dirty="0"/>
          </a:p>
        </p:txBody>
      </p:sp>
      <p:sp>
        <p:nvSpPr>
          <p:cNvPr id="9" name="Google Shape;125;p3">
            <a:extLst>
              <a:ext uri="{FF2B5EF4-FFF2-40B4-BE49-F238E27FC236}">
                <a16:creationId xmlns:a16="http://schemas.microsoft.com/office/drawing/2014/main" id="{7748C91F-B184-F04E-B534-B28E2CDFA385}"/>
              </a:ext>
            </a:extLst>
          </p:cNvPr>
          <p:cNvSpPr txBox="1">
            <a:spLocks/>
          </p:cNvSpPr>
          <p:nvPr/>
        </p:nvSpPr>
        <p:spPr>
          <a:xfrm>
            <a:off x="4667663" y="3595810"/>
            <a:ext cx="16403340" cy="6073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2696"/>
              </a:buClr>
              <a:buSzPts val="9700"/>
              <a:buFont typeface="Play"/>
              <a:buNone/>
              <a:defRPr sz="9700" b="0" i="0" u="none" strike="noStrike" cap="none">
                <a:solidFill>
                  <a:srgbClr val="DB2696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/>
            <a:r>
              <a:rPr lang="en-US" dirty="0">
                <a:latin typeface="Dover Serif Display" panose="02020602070403020804" pitchFamily="18" charset="77"/>
              </a:rPr>
              <a:t>I live and work on the traditional and un-ceded territories, past and present, of the </a:t>
            </a:r>
            <a:r>
              <a:rPr lang="en-US" dirty="0" err="1">
                <a:latin typeface="Dover Serif Display" panose="02020602070403020804" pitchFamily="18" charset="77"/>
              </a:rPr>
              <a:t>Sto:lo</a:t>
            </a:r>
            <a:r>
              <a:rPr lang="en-US" dirty="0">
                <a:latin typeface="Dover Serif Display" panose="02020602070403020804" pitchFamily="18" charset="77"/>
              </a:rPr>
              <a:t> Nations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8" descr="KD – Keynote Template V01-0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2" y="0"/>
            <a:ext cx="24374527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8"/>
          <p:cNvSpPr/>
          <p:nvPr/>
        </p:nvSpPr>
        <p:spPr>
          <a:xfrm>
            <a:off x="338667" y="338666"/>
            <a:ext cx="23740533" cy="12937067"/>
          </a:xfrm>
          <a:prstGeom prst="rect">
            <a:avLst/>
          </a:prstGeom>
          <a:solidFill>
            <a:srgbClr val="000000">
              <a:alpha val="53333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300"/>
            </a:pPr>
            <a:r>
              <a:rPr lang="en-CA" sz="5000" dirty="0">
                <a:solidFill>
                  <a:schemeClr val="bg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Google and Yelp 5-star reviews are MAGIC</a:t>
            </a:r>
          </a:p>
          <a:p>
            <a:pPr lvl="0" algn="ctr">
              <a:buClr>
                <a:srgbClr val="FFFFFF"/>
              </a:buClr>
              <a:buSzPts val="2300"/>
            </a:pPr>
            <a:r>
              <a:rPr lang="en-CA" sz="5000" b="0" i="0" u="none" strike="noStrike" cap="none" dirty="0">
                <a:solidFill>
                  <a:schemeClr val="bg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Very long blog posts</a:t>
            </a:r>
          </a:p>
          <a:p>
            <a:pPr lvl="0" algn="ctr">
              <a:buClr>
                <a:srgbClr val="FFFFFF"/>
              </a:buClr>
              <a:buSzPts val="2300"/>
            </a:pPr>
            <a:r>
              <a:rPr lang="en-CA" sz="5000" dirty="0">
                <a:solidFill>
                  <a:schemeClr val="bg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Older content</a:t>
            </a:r>
          </a:p>
          <a:p>
            <a:pPr lvl="0" algn="ctr">
              <a:buClr>
                <a:srgbClr val="FFFFFF"/>
              </a:buClr>
              <a:buSzPts val="2300"/>
            </a:pPr>
            <a:r>
              <a:rPr lang="en-CA" sz="5000" b="0" i="0" u="none" strike="noStrike" cap="none" dirty="0">
                <a:solidFill>
                  <a:schemeClr val="bg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Social Media</a:t>
            </a:r>
          </a:p>
          <a:p>
            <a:pPr lvl="0" algn="ctr">
              <a:buClr>
                <a:srgbClr val="FFFFFF"/>
              </a:buClr>
              <a:buSzPts val="2300"/>
            </a:pPr>
            <a:r>
              <a:rPr lang="en-CA" sz="5000" dirty="0">
                <a:solidFill>
                  <a:schemeClr val="bg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Outbound links</a:t>
            </a:r>
          </a:p>
          <a:p>
            <a:pPr lvl="0" algn="ctr">
              <a:buClr>
                <a:srgbClr val="FFFFFF"/>
              </a:buClr>
              <a:buSzPts val="2300"/>
            </a:pPr>
            <a:r>
              <a:rPr lang="en-CA" sz="5000" b="0" i="0" u="none" strike="noStrike" cap="none" dirty="0">
                <a:solidFill>
                  <a:schemeClr val="bg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Inbound links</a:t>
            </a:r>
          </a:p>
          <a:p>
            <a:pPr lvl="0" algn="ctr">
              <a:buClr>
                <a:srgbClr val="FFFFFF"/>
              </a:buClr>
              <a:buSzPts val="2300"/>
            </a:pPr>
            <a:r>
              <a:rPr lang="en-CA" sz="5000" b="0" i="0" u="none" strike="noStrike" cap="none" dirty="0">
                <a:solidFill>
                  <a:schemeClr val="bg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Podcasts</a:t>
            </a:r>
            <a:endParaRPr sz="5000" b="0" i="0" u="none" strike="noStrike" cap="none" dirty="0">
              <a:solidFill>
                <a:schemeClr val="bg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195" name="Google Shape;195;p8" descr="Imag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54806" y="804067"/>
            <a:ext cx="1923654" cy="745633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8"/>
          <p:cNvSpPr txBox="1">
            <a:spLocks noGrp="1"/>
          </p:cNvSpPr>
          <p:nvPr>
            <p:ph type="body" idx="1"/>
          </p:nvPr>
        </p:nvSpPr>
        <p:spPr>
          <a:xfrm>
            <a:off x="20695755" y="12630149"/>
            <a:ext cx="2948853" cy="393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Montserrat"/>
              <a:buNone/>
            </a:pPr>
            <a:r>
              <a:rPr lang="en-US" sz="1900" cap="none">
                <a:solidFill>
                  <a:srgbClr val="FFFFFF"/>
                </a:solidFill>
              </a:rPr>
              <a:t>KELLYDIELS.COM</a:t>
            </a:r>
            <a:endParaRPr/>
          </a:p>
        </p:txBody>
      </p:sp>
      <p:sp>
        <p:nvSpPr>
          <p:cNvPr id="6" name="Google Shape;125;p3">
            <a:extLst>
              <a:ext uri="{FF2B5EF4-FFF2-40B4-BE49-F238E27FC236}">
                <a16:creationId xmlns:a16="http://schemas.microsoft.com/office/drawing/2014/main" id="{47EDF519-D718-704E-8207-76A6159A717C}"/>
              </a:ext>
            </a:extLst>
          </p:cNvPr>
          <p:cNvSpPr txBox="1">
            <a:spLocks/>
          </p:cNvSpPr>
          <p:nvPr/>
        </p:nvSpPr>
        <p:spPr>
          <a:xfrm>
            <a:off x="9530846" y="1085024"/>
            <a:ext cx="7537954" cy="159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2696"/>
              </a:buClr>
              <a:buSzPts val="9700"/>
              <a:buFont typeface="Play"/>
              <a:buNone/>
              <a:defRPr sz="9700" b="0" i="0" u="none" strike="noStrike" cap="none">
                <a:solidFill>
                  <a:srgbClr val="DB2696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dirty="0">
                <a:solidFill>
                  <a:schemeClr val="accent6"/>
                </a:solidFill>
                <a:latin typeface="Dover Serif Display" panose="02020602070403020804" pitchFamily="18" charset="77"/>
              </a:rPr>
              <a:t>Also Useful</a:t>
            </a:r>
          </a:p>
        </p:txBody>
      </p:sp>
    </p:spTree>
    <p:extLst>
      <p:ext uri="{BB962C8B-B14F-4D97-AF65-F5344CB8AC3E}">
        <p14:creationId xmlns:p14="http://schemas.microsoft.com/office/powerpoint/2010/main" val="22475582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537F4A2-3B0E-7344-8E49-40A6AC4ED4AE}"/>
              </a:ext>
            </a:extLst>
          </p:cNvPr>
          <p:cNvGrpSpPr/>
          <p:nvPr/>
        </p:nvGrpSpPr>
        <p:grpSpPr>
          <a:xfrm>
            <a:off x="13577455" y="1048578"/>
            <a:ext cx="10363886" cy="11091904"/>
            <a:chOff x="11636203" y="447506"/>
            <a:chExt cx="11976100" cy="1309704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7AAD0D-F040-C042-97AA-87FCE23F9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57587" y="447506"/>
              <a:ext cx="11854716" cy="655308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76F7336-D4DF-0640-8E2F-20E5655E6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36203" y="6635750"/>
              <a:ext cx="11976100" cy="6908800"/>
            </a:xfrm>
            <a:prstGeom prst="rect">
              <a:avLst/>
            </a:prstGeom>
          </p:spPr>
        </p:pic>
      </p:grpSp>
      <p:sp>
        <p:nvSpPr>
          <p:cNvPr id="138" name="Google Shape;138;p4"/>
          <p:cNvSpPr txBox="1">
            <a:spLocks noGrp="1"/>
          </p:cNvSpPr>
          <p:nvPr>
            <p:ph type="body" idx="1"/>
          </p:nvPr>
        </p:nvSpPr>
        <p:spPr>
          <a:xfrm>
            <a:off x="6699056" y="7614708"/>
            <a:ext cx="10985889" cy="723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ontserrat"/>
              <a:buNone/>
            </a:pPr>
            <a:r>
              <a:rPr lang="en-US" sz="4000">
                <a:solidFill>
                  <a:srgbClr val="FFFFFF"/>
                </a:solidFill>
              </a:rPr>
              <a:t>YOUR SUBHEADING HERE</a:t>
            </a:r>
            <a:endParaRPr/>
          </a:p>
        </p:txBody>
      </p:sp>
      <p:sp>
        <p:nvSpPr>
          <p:cNvPr id="140" name="Google Shape;140;p4"/>
          <p:cNvSpPr txBox="1">
            <a:spLocks noGrp="1"/>
          </p:cNvSpPr>
          <p:nvPr>
            <p:ph type="body" idx="3"/>
          </p:nvPr>
        </p:nvSpPr>
        <p:spPr>
          <a:xfrm>
            <a:off x="10344607" y="13074649"/>
            <a:ext cx="3694786" cy="469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F7F8"/>
              </a:buClr>
              <a:buSzPts val="2400"/>
              <a:buFont typeface="Montserrat"/>
              <a:buNone/>
            </a:pPr>
            <a:r>
              <a:rPr lang="en-US" sz="2400" cap="none">
                <a:solidFill>
                  <a:srgbClr val="F9F7F8"/>
                </a:solidFill>
              </a:rPr>
              <a:t>KELLYDIELS.COM</a:t>
            </a:r>
            <a:endParaRPr/>
          </a:p>
        </p:txBody>
      </p:sp>
      <p:pic>
        <p:nvPicPr>
          <p:cNvPr id="142" name="Google Shape;142;p4" descr="Image"/>
          <p:cNvPicPr preferRelativeResize="0">
            <a:picLocks noGrp="1"/>
          </p:cNvPicPr>
          <p:nvPr>
            <p:ph type="pic" idx="5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4124225" y="12140482"/>
            <a:ext cx="2013150" cy="780322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4"/>
          <p:cNvSpPr txBox="1">
            <a:spLocks noGrp="1"/>
          </p:cNvSpPr>
          <p:nvPr>
            <p:ph type="body" idx="6"/>
          </p:nvPr>
        </p:nvSpPr>
        <p:spPr>
          <a:xfrm>
            <a:off x="477355" y="463549"/>
            <a:ext cx="2948853" cy="393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Montserrat"/>
              <a:buNone/>
            </a:pPr>
            <a:r>
              <a:rPr lang="en-US" sz="1900" cap="none">
                <a:solidFill>
                  <a:srgbClr val="000000"/>
                </a:solidFill>
              </a:rPr>
              <a:t>KELLYDIELS.COM</a:t>
            </a:r>
            <a:endParaRPr/>
          </a:p>
        </p:txBody>
      </p:sp>
      <p:sp>
        <p:nvSpPr>
          <p:cNvPr id="145" name="Google Shape;145;p4"/>
          <p:cNvSpPr txBox="1">
            <a:spLocks noGrp="1"/>
          </p:cNvSpPr>
          <p:nvPr>
            <p:ph type="body" idx="8"/>
          </p:nvPr>
        </p:nvSpPr>
        <p:spPr>
          <a:xfrm>
            <a:off x="3285108" y="4476027"/>
            <a:ext cx="10292347" cy="1487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003A"/>
              </a:buClr>
              <a:buSzPts val="21000"/>
              <a:buFont typeface="Play"/>
              <a:buNone/>
            </a:pPr>
            <a:r>
              <a:rPr lang="en-US" sz="9000" dirty="0">
                <a:solidFill>
                  <a:srgbClr val="C9003A"/>
                </a:solidFill>
                <a:latin typeface="Dover Serif Display" panose="02020602070403020804" pitchFamily="18" charset="77"/>
                <a:sym typeface="Play"/>
              </a:rPr>
              <a:t>7 SEO ESSENTIALS</a:t>
            </a:r>
            <a:endParaRPr sz="9000" dirty="0">
              <a:latin typeface="Dover Serif Display" panose="02020602070403020804" pitchFamily="18" charset="77"/>
            </a:endParaRPr>
          </a:p>
        </p:txBody>
      </p:sp>
      <p:sp>
        <p:nvSpPr>
          <p:cNvPr id="146" name="Google Shape;146;p4"/>
          <p:cNvSpPr txBox="1">
            <a:spLocks noGrp="1"/>
          </p:cNvSpPr>
          <p:nvPr>
            <p:ph type="body" idx="9"/>
          </p:nvPr>
        </p:nvSpPr>
        <p:spPr>
          <a:xfrm>
            <a:off x="3285108" y="5770929"/>
            <a:ext cx="7829503" cy="4411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742950" lvl="0" indent="-742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+mj-lt"/>
              <a:buAutoNum type="arabicPeriod"/>
            </a:pPr>
            <a:r>
              <a:rPr lang="en-US" sz="4000" cap="none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SEO Title</a:t>
            </a:r>
          </a:p>
          <a:p>
            <a:pPr marL="742950" lvl="0" indent="-742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+mj-lt"/>
              <a:buAutoNum type="arabicPeriod"/>
            </a:pPr>
            <a:r>
              <a:rPr lang="en-US" sz="4000" dirty="0"/>
              <a:t>Metadata</a:t>
            </a:r>
          </a:p>
          <a:p>
            <a:pPr marL="742950" lvl="0" indent="-742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+mj-lt"/>
              <a:buAutoNum type="arabicPeriod"/>
            </a:pPr>
            <a:r>
              <a:rPr lang="en-US" sz="4000" dirty="0"/>
              <a:t>Slug</a:t>
            </a:r>
          </a:p>
          <a:p>
            <a:pPr marL="742950" lvl="0" indent="-742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+mj-lt"/>
              <a:buAutoNum type="arabicPeriod"/>
            </a:pPr>
            <a:r>
              <a:rPr lang="en-US" sz="4000" dirty="0"/>
              <a:t>Alt text on image</a:t>
            </a:r>
          </a:p>
          <a:p>
            <a:pPr marL="742950" lvl="0" indent="-742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+mj-lt"/>
              <a:buAutoNum type="arabicPeriod"/>
            </a:pPr>
            <a:r>
              <a:rPr lang="en-US" sz="4000" dirty="0"/>
              <a:t>Headers</a:t>
            </a:r>
          </a:p>
          <a:p>
            <a:pPr marL="742950" lvl="0" indent="-742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+mj-lt"/>
              <a:buAutoNum type="arabicPeriod"/>
            </a:pPr>
            <a:r>
              <a:rPr lang="en-US" sz="4000" dirty="0"/>
              <a:t>Intro</a:t>
            </a:r>
          </a:p>
          <a:p>
            <a:pPr marL="742950" lvl="0" indent="-742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+mj-lt"/>
              <a:buAutoNum type="arabicPeriod"/>
            </a:pPr>
            <a:r>
              <a:rPr lang="en-US" sz="4000" dirty="0"/>
              <a:t>Body Copy 1-2%</a:t>
            </a:r>
            <a:endParaRPr sz="4000" dirty="0"/>
          </a:p>
        </p:txBody>
      </p:sp>
      <p:pic>
        <p:nvPicPr>
          <p:cNvPr id="147" name="Google Shape;147;p4" descr="Image"/>
          <p:cNvPicPr preferRelativeResize="0">
            <a:picLocks noGrp="1"/>
          </p:cNvPicPr>
          <p:nvPr>
            <p:ph type="pic" idx="13"/>
          </p:nvPr>
        </p:nvPicPr>
        <p:blipFill rotWithShape="1">
          <a:blip r:embed="rId6">
            <a:alphaModFix/>
          </a:blip>
          <a:srcRect/>
          <a:stretch/>
        </p:blipFill>
        <p:spPr>
          <a:xfrm>
            <a:off x="-62410" y="1828900"/>
            <a:ext cx="515769" cy="1083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4" descr="Image"/>
          <p:cNvPicPr preferRelativeResize="0">
            <a:picLocks noGrp="1"/>
          </p:cNvPicPr>
          <p:nvPr>
            <p:ph type="pic" idx="14"/>
          </p:nvPr>
        </p:nvPicPr>
        <p:blipFill rotWithShape="1">
          <a:blip r:embed="rId7">
            <a:alphaModFix/>
          </a:blip>
          <a:srcRect/>
          <a:stretch/>
        </p:blipFill>
        <p:spPr>
          <a:xfrm>
            <a:off x="435989" y="10248833"/>
            <a:ext cx="2281809" cy="22818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9" name="Google Shape;149;p4"/>
          <p:cNvCxnSpPr/>
          <p:nvPr/>
        </p:nvCxnSpPr>
        <p:spPr>
          <a:xfrm rot="10800000" flipH="1">
            <a:off x="2717799" y="4081565"/>
            <a:ext cx="1" cy="5578270"/>
          </a:xfrm>
          <a:prstGeom prst="straightConnector1">
            <a:avLst/>
          </a:prstGeom>
          <a:noFill/>
          <a:ln w="63500" cap="flat" cmpd="sng">
            <a:solidFill>
              <a:srgbClr val="929292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5813547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5" descr="Image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0707936"/>
            <a:ext cx="24468653" cy="3008064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5"/>
          <p:cNvSpPr txBox="1">
            <a:spLocks noGrp="1"/>
          </p:cNvSpPr>
          <p:nvPr>
            <p:ph type="body" idx="1"/>
          </p:nvPr>
        </p:nvSpPr>
        <p:spPr>
          <a:xfrm>
            <a:off x="21025955" y="410864"/>
            <a:ext cx="2948853" cy="393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1900"/>
              <a:buFont typeface="Montserrat"/>
              <a:buNone/>
            </a:pPr>
            <a:r>
              <a:rPr lang="en-US" sz="1900" cap="none">
                <a:solidFill>
                  <a:srgbClr val="929292"/>
                </a:solidFill>
              </a:rPr>
              <a:t>KELLYDIELS.COM</a:t>
            </a:r>
            <a:endParaRPr/>
          </a:p>
        </p:txBody>
      </p:sp>
      <p:pic>
        <p:nvPicPr>
          <p:cNvPr id="157" name="Google Shape;157;p5" descr="Image"/>
          <p:cNvPicPr preferRelativeResize="0">
            <a:picLocks noGrp="1"/>
          </p:cNvPicPr>
          <p:nvPr>
            <p:ph type="pic" idx="4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47972" y="496954"/>
            <a:ext cx="2013150" cy="780322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5"/>
          <p:cNvSpPr txBox="1">
            <a:spLocks noGrp="1"/>
          </p:cNvSpPr>
          <p:nvPr>
            <p:ph type="body" idx="5"/>
          </p:nvPr>
        </p:nvSpPr>
        <p:spPr>
          <a:xfrm>
            <a:off x="5149657" y="1913887"/>
            <a:ext cx="1181485" cy="161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003A"/>
              </a:buClr>
              <a:buSzPts val="10000"/>
              <a:buFont typeface="Play"/>
              <a:buNone/>
            </a:pPr>
            <a:r>
              <a:rPr lang="en-US" dirty="0">
                <a:latin typeface="Dover Serif Display" panose="02020602070403020804" pitchFamily="18" charset="77"/>
              </a:rPr>
              <a:t>1</a:t>
            </a:r>
            <a:endParaRPr dirty="0">
              <a:latin typeface="Dover Serif Display" panose="02020602070403020804" pitchFamily="18" charset="77"/>
            </a:endParaRPr>
          </a:p>
        </p:txBody>
      </p:sp>
      <p:pic>
        <p:nvPicPr>
          <p:cNvPr id="159" name="Google Shape;159;p5" descr="Image"/>
          <p:cNvPicPr preferRelativeResize="0">
            <a:picLocks noGrp="1"/>
          </p:cNvPicPr>
          <p:nvPr>
            <p:ph type="pic" idx="6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2819730" y="3935627"/>
            <a:ext cx="5841340" cy="5844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5" descr="Image"/>
          <p:cNvPicPr preferRelativeResize="0">
            <a:picLocks noGrp="1"/>
          </p:cNvPicPr>
          <p:nvPr>
            <p:ph type="pic" idx="7"/>
          </p:nvPr>
        </p:nvPicPr>
        <p:blipFill rotWithShape="1">
          <a:blip r:embed="rId6">
            <a:alphaModFix/>
          </a:blip>
          <a:srcRect l="446"/>
          <a:stretch/>
        </p:blipFill>
        <p:spPr>
          <a:xfrm>
            <a:off x="9271330" y="3935627"/>
            <a:ext cx="5841340" cy="5844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5" descr="Image"/>
          <p:cNvPicPr preferRelativeResize="0">
            <a:picLocks noGrp="1"/>
          </p:cNvPicPr>
          <p:nvPr>
            <p:ph type="pic" idx="8"/>
          </p:nvPr>
        </p:nvPicPr>
        <p:blipFill rotWithShape="1">
          <a:blip r:embed="rId7">
            <a:alphaModFix/>
          </a:blip>
          <a:srcRect r="446"/>
          <a:stretch/>
        </p:blipFill>
        <p:spPr>
          <a:xfrm>
            <a:off x="15722929" y="3935627"/>
            <a:ext cx="5841340" cy="5844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5" descr="Image"/>
          <p:cNvPicPr preferRelativeResize="0">
            <a:picLocks noGrp="1"/>
          </p:cNvPicPr>
          <p:nvPr>
            <p:ph type="pic" idx="13"/>
          </p:nvPr>
        </p:nvPicPr>
        <p:blipFill rotWithShape="1">
          <a:blip r:embed="rId8">
            <a:alphaModFix/>
          </a:blip>
          <a:srcRect/>
          <a:stretch/>
        </p:blipFill>
        <p:spPr>
          <a:xfrm>
            <a:off x="2156014" y="4768563"/>
            <a:ext cx="1325088" cy="1232474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5"/>
          <p:cNvSpPr txBox="1">
            <a:spLocks noGrp="1"/>
          </p:cNvSpPr>
          <p:nvPr>
            <p:ph type="body" idx="15"/>
          </p:nvPr>
        </p:nvSpPr>
        <p:spPr>
          <a:xfrm>
            <a:off x="2770323" y="10274036"/>
            <a:ext cx="5890747" cy="743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900"/>
              <a:buFont typeface="Montserrat"/>
              <a:buNone/>
            </a:pPr>
            <a:r>
              <a:rPr lang="en-US" sz="4000" b="1" dirty="0">
                <a:latin typeface="Montserrat"/>
                <a:ea typeface="Montserrat"/>
                <a:cs typeface="Montserrat"/>
                <a:sym typeface="Montserrat"/>
              </a:rPr>
              <a:t>Body Copy</a:t>
            </a:r>
            <a:endParaRPr sz="4000" dirty="0"/>
          </a:p>
        </p:txBody>
      </p:sp>
      <p:sp>
        <p:nvSpPr>
          <p:cNvPr id="167" name="Google Shape;167;p5"/>
          <p:cNvSpPr txBox="1">
            <a:spLocks noGrp="1"/>
          </p:cNvSpPr>
          <p:nvPr>
            <p:ph type="body" idx="17"/>
          </p:nvPr>
        </p:nvSpPr>
        <p:spPr>
          <a:xfrm>
            <a:off x="9247323" y="10258477"/>
            <a:ext cx="5865347" cy="718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900"/>
              <a:buFont typeface="Montserrat"/>
              <a:buNone/>
            </a:pPr>
            <a:r>
              <a:rPr lang="en-US" sz="4000" b="1" dirty="0">
                <a:latin typeface="Montserrat"/>
                <a:ea typeface="Montserrat"/>
                <a:cs typeface="Montserrat"/>
                <a:sym typeface="Montserrat"/>
              </a:rPr>
              <a:t>Meta-data</a:t>
            </a:r>
            <a:endParaRPr sz="4000" dirty="0"/>
          </a:p>
        </p:txBody>
      </p:sp>
      <p:sp>
        <p:nvSpPr>
          <p:cNvPr id="169" name="Google Shape;169;p5"/>
          <p:cNvSpPr txBox="1">
            <a:spLocks noGrp="1"/>
          </p:cNvSpPr>
          <p:nvPr>
            <p:ph type="body" idx="19"/>
          </p:nvPr>
        </p:nvSpPr>
        <p:spPr>
          <a:xfrm>
            <a:off x="15698923" y="10229832"/>
            <a:ext cx="5839720" cy="718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900"/>
              <a:buFont typeface="Montserrat"/>
              <a:buNone/>
            </a:pPr>
            <a:r>
              <a:rPr lang="en-US" sz="4000" b="1" dirty="0">
                <a:latin typeface="Montserrat"/>
                <a:ea typeface="Montserrat"/>
                <a:cs typeface="Montserrat"/>
                <a:sym typeface="Montserrat"/>
              </a:rPr>
              <a:t>Image</a:t>
            </a:r>
            <a:endParaRPr sz="4000" dirty="0"/>
          </a:p>
        </p:txBody>
      </p:sp>
      <p:sp>
        <p:nvSpPr>
          <p:cNvPr id="28" name="Google Shape;158;p5">
            <a:extLst>
              <a:ext uri="{FF2B5EF4-FFF2-40B4-BE49-F238E27FC236}">
                <a16:creationId xmlns:a16="http://schemas.microsoft.com/office/drawing/2014/main" id="{CC1364FF-9885-C747-B2F8-6931CB0E522D}"/>
              </a:ext>
            </a:extLst>
          </p:cNvPr>
          <p:cNvSpPr txBox="1">
            <a:spLocks/>
          </p:cNvSpPr>
          <p:nvPr/>
        </p:nvSpPr>
        <p:spPr>
          <a:xfrm>
            <a:off x="11643583" y="2131232"/>
            <a:ext cx="1181485" cy="161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003A"/>
              </a:buClr>
              <a:buSzPts val="10000"/>
              <a:buFont typeface="Play"/>
              <a:buNone/>
              <a:defRPr sz="10000" b="0" i="0" u="none" strike="noStrike" cap="none">
                <a:solidFill>
                  <a:srgbClr val="C9003A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dirty="0">
                <a:latin typeface="Dover Serif Display" panose="02020602070403020804" pitchFamily="18" charset="77"/>
              </a:rPr>
              <a:t>2</a:t>
            </a:r>
          </a:p>
        </p:txBody>
      </p:sp>
      <p:sp>
        <p:nvSpPr>
          <p:cNvPr id="29" name="Google Shape;158;p5">
            <a:extLst>
              <a:ext uri="{FF2B5EF4-FFF2-40B4-BE49-F238E27FC236}">
                <a16:creationId xmlns:a16="http://schemas.microsoft.com/office/drawing/2014/main" id="{625AD26A-50DA-6B48-A3A5-DD2726581FD4}"/>
              </a:ext>
            </a:extLst>
          </p:cNvPr>
          <p:cNvSpPr txBox="1">
            <a:spLocks/>
          </p:cNvSpPr>
          <p:nvPr/>
        </p:nvSpPr>
        <p:spPr>
          <a:xfrm>
            <a:off x="18052857" y="1913887"/>
            <a:ext cx="1181485" cy="161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003A"/>
              </a:buClr>
              <a:buSzPts val="10000"/>
              <a:buFont typeface="Play"/>
              <a:buNone/>
              <a:defRPr sz="10000" b="0" i="0" u="none" strike="noStrike" cap="none">
                <a:solidFill>
                  <a:srgbClr val="C9003A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dirty="0">
                <a:latin typeface="Dover Serif Display" panose="02020602070403020804" pitchFamily="18" charset="77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669720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A29C1B-0F12-5A4A-A1CB-39F242DD48F7}"/>
              </a:ext>
            </a:extLst>
          </p:cNvPr>
          <p:cNvSpPr txBox="1"/>
          <p:nvPr/>
        </p:nvSpPr>
        <p:spPr>
          <a:xfrm>
            <a:off x="22995467" y="-372533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Google Shape;148;p4" descr="Image">
            <a:extLst>
              <a:ext uri="{FF2B5EF4-FFF2-40B4-BE49-F238E27FC236}">
                <a16:creationId xmlns:a16="http://schemas.microsoft.com/office/drawing/2014/main" id="{D5A4E548-9BEB-0E4A-8FD8-59FFEB30AC4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593781" y="857250"/>
            <a:ext cx="2281809" cy="2281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47;p4" descr="Image">
            <a:extLst>
              <a:ext uri="{FF2B5EF4-FFF2-40B4-BE49-F238E27FC236}">
                <a16:creationId xmlns:a16="http://schemas.microsoft.com/office/drawing/2014/main" id="{7DF2DB17-BA6F-B746-882B-8469AD5D4A4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8414" y="11548633"/>
            <a:ext cx="515769" cy="108386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43;p4">
            <a:extLst>
              <a:ext uri="{FF2B5EF4-FFF2-40B4-BE49-F238E27FC236}">
                <a16:creationId xmlns:a16="http://schemas.microsoft.com/office/drawing/2014/main" id="{110EABFC-6D91-1E44-9C3A-7E2584605D6A}"/>
              </a:ext>
            </a:extLst>
          </p:cNvPr>
          <p:cNvSpPr txBox="1">
            <a:spLocks/>
          </p:cNvSpPr>
          <p:nvPr/>
        </p:nvSpPr>
        <p:spPr>
          <a:xfrm>
            <a:off x="477355" y="463549"/>
            <a:ext cx="2948853" cy="393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900"/>
              <a:buFont typeface="Montserrat"/>
              <a:buNone/>
            </a:pPr>
            <a:r>
              <a:rPr lang="en-US" sz="1900"/>
              <a:t>KELLYDIELS.COM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0F5D58-53E6-1F48-881D-538FE9F377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5701" y="0"/>
            <a:ext cx="15934966" cy="1370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711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8" descr="KD – Keynote Template V01-0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2" y="0"/>
            <a:ext cx="24374527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8"/>
          <p:cNvSpPr/>
          <p:nvPr/>
        </p:nvSpPr>
        <p:spPr>
          <a:xfrm>
            <a:off x="338667" y="338666"/>
            <a:ext cx="23740533" cy="12937067"/>
          </a:xfrm>
          <a:prstGeom prst="rect">
            <a:avLst/>
          </a:prstGeom>
          <a:solidFill>
            <a:srgbClr val="000000">
              <a:alpha val="53333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300"/>
            </a:pPr>
            <a:r>
              <a:rPr lang="en-CA" sz="5000" b="0" i="0" u="none" strike="noStrike" cap="none" dirty="0">
                <a:solidFill>
                  <a:schemeClr val="bg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Write </a:t>
            </a:r>
            <a:r>
              <a:rPr lang="en-CA" sz="5000" dirty="0">
                <a:solidFill>
                  <a:schemeClr val="bg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organically</a:t>
            </a:r>
          </a:p>
          <a:p>
            <a:pPr lvl="0" algn="ctr">
              <a:buClr>
                <a:srgbClr val="FFFFFF"/>
              </a:buClr>
              <a:buSzPts val="2300"/>
            </a:pPr>
            <a:r>
              <a:rPr lang="en-CA" sz="5000" b="0" i="1" u="none" strike="noStrike" cap="none" dirty="0">
                <a:solidFill>
                  <a:schemeClr val="bg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Then</a:t>
            </a:r>
            <a:r>
              <a:rPr lang="en-CA" sz="5000" b="0" i="0" u="none" strike="noStrike" cap="none" dirty="0">
                <a:solidFill>
                  <a:schemeClr val="bg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optimize for SEO</a:t>
            </a:r>
          </a:p>
          <a:p>
            <a:pPr lvl="0" algn="ctr">
              <a:buClr>
                <a:srgbClr val="FFFFFF"/>
              </a:buClr>
              <a:buSzPts val="2300"/>
            </a:pPr>
            <a:endParaRPr sz="5000" b="0" i="0" u="none" strike="noStrike" cap="none" dirty="0">
              <a:solidFill>
                <a:schemeClr val="bg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195" name="Google Shape;195;p8" descr="Imag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54806" y="804067"/>
            <a:ext cx="1923654" cy="745633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8"/>
          <p:cNvSpPr txBox="1">
            <a:spLocks noGrp="1"/>
          </p:cNvSpPr>
          <p:nvPr>
            <p:ph type="body" idx="1"/>
          </p:nvPr>
        </p:nvSpPr>
        <p:spPr>
          <a:xfrm>
            <a:off x="20695755" y="12630149"/>
            <a:ext cx="2948853" cy="393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Montserrat"/>
              <a:buNone/>
            </a:pPr>
            <a:r>
              <a:rPr lang="en-US" sz="1900" cap="none">
                <a:solidFill>
                  <a:srgbClr val="FFFFFF"/>
                </a:solidFill>
              </a:rPr>
              <a:t>KELLYDIELS.COM</a:t>
            </a:r>
            <a:endParaRPr/>
          </a:p>
        </p:txBody>
      </p:sp>
      <p:sp>
        <p:nvSpPr>
          <p:cNvPr id="6" name="Google Shape;125;p3">
            <a:extLst>
              <a:ext uri="{FF2B5EF4-FFF2-40B4-BE49-F238E27FC236}">
                <a16:creationId xmlns:a16="http://schemas.microsoft.com/office/drawing/2014/main" id="{47EDF519-D718-704E-8207-76A6159A717C}"/>
              </a:ext>
            </a:extLst>
          </p:cNvPr>
          <p:cNvSpPr txBox="1">
            <a:spLocks/>
          </p:cNvSpPr>
          <p:nvPr/>
        </p:nvSpPr>
        <p:spPr>
          <a:xfrm>
            <a:off x="9530846" y="1085024"/>
            <a:ext cx="7537954" cy="159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2696"/>
              </a:buClr>
              <a:buSzPts val="9700"/>
              <a:buFont typeface="Play"/>
              <a:buNone/>
              <a:defRPr sz="9700" b="0" i="0" u="none" strike="noStrike" cap="none">
                <a:solidFill>
                  <a:srgbClr val="DB2696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dirty="0">
                <a:solidFill>
                  <a:schemeClr val="accent6"/>
                </a:solidFill>
                <a:latin typeface="Dover Serif Display" panose="02020602070403020804" pitchFamily="18" charset="77"/>
              </a:rPr>
              <a:t>My #1 Tactic</a:t>
            </a:r>
          </a:p>
        </p:txBody>
      </p:sp>
    </p:spTree>
    <p:extLst>
      <p:ext uri="{BB962C8B-B14F-4D97-AF65-F5344CB8AC3E}">
        <p14:creationId xmlns:p14="http://schemas.microsoft.com/office/powerpoint/2010/main" val="2725769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8" descr="KD – Keynote Template V01-0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2" y="0"/>
            <a:ext cx="24374527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8"/>
          <p:cNvSpPr/>
          <p:nvPr/>
        </p:nvSpPr>
        <p:spPr>
          <a:xfrm>
            <a:off x="6651474" y="389466"/>
            <a:ext cx="13309600" cy="12937067"/>
          </a:xfrm>
          <a:prstGeom prst="rect">
            <a:avLst/>
          </a:prstGeom>
          <a:solidFill>
            <a:srgbClr val="000000">
              <a:alpha val="53333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685800" lvl="0" indent="-685800">
              <a:buClr>
                <a:srgbClr val="FFFFFF"/>
              </a:buClr>
              <a:buSzPts val="2300"/>
              <a:buFont typeface="Arial" panose="020B0604020202020204" pitchFamily="34" charset="0"/>
              <a:buChar char="•"/>
            </a:pPr>
            <a:r>
              <a:rPr lang="en-CA" sz="5000" dirty="0">
                <a:solidFill>
                  <a:schemeClr val="bg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 will share my slides</a:t>
            </a:r>
          </a:p>
          <a:p>
            <a:pPr marL="685800" lvl="0" indent="-685800">
              <a:buClr>
                <a:srgbClr val="FFFFFF"/>
              </a:buClr>
              <a:buSzPts val="2300"/>
              <a:buFont typeface="Arial" panose="020B0604020202020204" pitchFamily="34" charset="0"/>
              <a:buChar char="•"/>
            </a:pPr>
            <a:r>
              <a:rPr lang="en-CA" sz="5000" dirty="0">
                <a:solidFill>
                  <a:schemeClr val="bg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 will give you the </a:t>
            </a:r>
            <a:r>
              <a:rPr lang="en-CA" sz="5000" dirty="0">
                <a:solidFill>
                  <a:schemeClr val="accent6">
                    <a:lumMod val="75000"/>
                  </a:schemeClr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SEO Checklist</a:t>
            </a:r>
            <a:r>
              <a:rPr lang="en-CA" sz="5000" dirty="0">
                <a:solidFill>
                  <a:schemeClr val="bg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(pdf)</a:t>
            </a:r>
          </a:p>
          <a:p>
            <a:pPr marL="685800" lvl="0" indent="-685800">
              <a:buClr>
                <a:srgbClr val="FFFFFF"/>
              </a:buClr>
              <a:buSzPts val="2300"/>
              <a:buFont typeface="Arial" panose="020B0604020202020204" pitchFamily="34" charset="0"/>
              <a:buChar char="•"/>
            </a:pPr>
            <a:r>
              <a:rPr lang="en-CA" sz="5000" dirty="0">
                <a:solidFill>
                  <a:schemeClr val="bg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Recording</a:t>
            </a:r>
          </a:p>
          <a:p>
            <a:pPr marL="685800" lvl="0" indent="-685800">
              <a:buClr>
                <a:srgbClr val="FFFFFF"/>
              </a:buClr>
              <a:buSzPts val="2300"/>
              <a:buFont typeface="Arial" panose="020B0604020202020204" pitchFamily="34" charset="0"/>
              <a:buChar char="•"/>
            </a:pPr>
            <a:r>
              <a:rPr lang="en-CA" sz="5000" dirty="0">
                <a:solidFill>
                  <a:schemeClr val="bg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https://</a:t>
            </a:r>
            <a:r>
              <a:rPr lang="en-CA" sz="5000" dirty="0" err="1">
                <a:solidFill>
                  <a:schemeClr val="bg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yoast.com</a:t>
            </a:r>
            <a:r>
              <a:rPr lang="en-CA" sz="5000" dirty="0">
                <a:solidFill>
                  <a:schemeClr val="bg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/keyword-research-tools/</a:t>
            </a:r>
            <a:endParaRPr sz="5000" b="0" i="0" u="none" strike="noStrike" cap="none" dirty="0">
              <a:solidFill>
                <a:schemeClr val="bg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195" name="Google Shape;195;p8" descr="Imag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54806" y="804067"/>
            <a:ext cx="1923654" cy="745633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8"/>
          <p:cNvSpPr txBox="1">
            <a:spLocks noGrp="1"/>
          </p:cNvSpPr>
          <p:nvPr>
            <p:ph type="body" idx="1"/>
          </p:nvPr>
        </p:nvSpPr>
        <p:spPr>
          <a:xfrm>
            <a:off x="20695755" y="12630149"/>
            <a:ext cx="2948853" cy="393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Montserrat"/>
              <a:buNone/>
            </a:pPr>
            <a:r>
              <a:rPr lang="en-US" sz="1900" cap="none">
                <a:solidFill>
                  <a:srgbClr val="FFFFFF"/>
                </a:solidFill>
              </a:rPr>
              <a:t>KELLYDIELS.COM</a:t>
            </a:r>
            <a:endParaRPr/>
          </a:p>
        </p:txBody>
      </p:sp>
      <p:sp>
        <p:nvSpPr>
          <p:cNvPr id="6" name="Google Shape;125;p3">
            <a:extLst>
              <a:ext uri="{FF2B5EF4-FFF2-40B4-BE49-F238E27FC236}">
                <a16:creationId xmlns:a16="http://schemas.microsoft.com/office/drawing/2014/main" id="{47EDF519-D718-704E-8207-76A6159A717C}"/>
              </a:ext>
            </a:extLst>
          </p:cNvPr>
          <p:cNvSpPr txBox="1">
            <a:spLocks/>
          </p:cNvSpPr>
          <p:nvPr/>
        </p:nvSpPr>
        <p:spPr>
          <a:xfrm>
            <a:off x="8785779" y="1264763"/>
            <a:ext cx="6040564" cy="159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2696"/>
              </a:buClr>
              <a:buSzPts val="9700"/>
              <a:buFont typeface="Play"/>
              <a:buNone/>
              <a:defRPr sz="9700" b="0" i="0" u="none" strike="noStrike" cap="none">
                <a:solidFill>
                  <a:srgbClr val="DB2696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Dover Serif Display" panose="02020602070403020804" pitchFamily="18" charset="77"/>
              </a:rPr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17205907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" descr="Imag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1987" b="21986"/>
          <a:stretch/>
        </p:blipFill>
        <p:spPr>
          <a:xfrm>
            <a:off x="-98671" y="-15340"/>
            <a:ext cx="24581145" cy="1377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" descr="Image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211" t="22786" r="331" b="22366"/>
          <a:stretch/>
        </p:blipFill>
        <p:spPr>
          <a:xfrm>
            <a:off x="257869" y="327421"/>
            <a:ext cx="23868261" cy="13162261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"/>
          <p:cNvSpPr txBox="1">
            <a:spLocks noGrp="1"/>
          </p:cNvSpPr>
          <p:nvPr>
            <p:ph type="body" idx="1"/>
          </p:nvPr>
        </p:nvSpPr>
        <p:spPr>
          <a:xfrm>
            <a:off x="15744630" y="7293315"/>
            <a:ext cx="11741540" cy="635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FDEA"/>
              </a:buClr>
              <a:buSzPts val="3400"/>
              <a:buFont typeface="Montserrat"/>
              <a:buNone/>
            </a:pPr>
            <a:r>
              <a:rPr lang="en-US" dirty="0">
                <a:solidFill>
                  <a:srgbClr val="6FFDEA"/>
                </a:solidFill>
              </a:rPr>
              <a:t>SEO Basics Workshop</a:t>
            </a:r>
            <a:endParaRPr dirty="0"/>
          </a:p>
        </p:txBody>
      </p:sp>
      <p:sp>
        <p:nvSpPr>
          <p:cNvPr id="103" name="Google Shape;103;p1"/>
          <p:cNvSpPr txBox="1">
            <a:spLocks noGrp="1"/>
          </p:cNvSpPr>
          <p:nvPr>
            <p:ph type="body" idx="4"/>
          </p:nvPr>
        </p:nvSpPr>
        <p:spPr>
          <a:xfrm>
            <a:off x="8598510" y="5004217"/>
            <a:ext cx="14506544" cy="2234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626"/>
              <a:buFont typeface="Play"/>
              <a:buNone/>
            </a:pPr>
            <a:r>
              <a:rPr lang="en-US" sz="12626" dirty="0">
                <a:latin typeface="Dover Serif Display" panose="02020602070403020804" pitchFamily="18" charset="77"/>
              </a:rPr>
              <a:t>THANK YOU!</a:t>
            </a:r>
            <a:endParaRPr dirty="0">
              <a:latin typeface="Dover Serif Display" panose="02020602070403020804" pitchFamily="18" charset="77"/>
            </a:endParaRPr>
          </a:p>
        </p:txBody>
      </p:sp>
      <p:sp>
        <p:nvSpPr>
          <p:cNvPr id="104" name="Google Shape;104;p1"/>
          <p:cNvSpPr txBox="1">
            <a:spLocks noGrp="1"/>
          </p:cNvSpPr>
          <p:nvPr>
            <p:ph type="body" idx="5"/>
          </p:nvPr>
        </p:nvSpPr>
        <p:spPr>
          <a:xfrm>
            <a:off x="19967188" y="12668249"/>
            <a:ext cx="3694787" cy="469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F7F8"/>
              </a:buClr>
              <a:buSzPts val="2400"/>
              <a:buFont typeface="Montserrat"/>
              <a:buNone/>
            </a:pPr>
            <a:r>
              <a:rPr lang="en-US" sz="2400" cap="none">
                <a:solidFill>
                  <a:srgbClr val="F9F7F8"/>
                </a:solidFill>
              </a:rPr>
              <a:t>KELLYDIELS.COM</a:t>
            </a:r>
            <a:endParaRPr/>
          </a:p>
        </p:txBody>
      </p:sp>
      <p:pic>
        <p:nvPicPr>
          <p:cNvPr id="105" name="Google Shape;105;p1" descr="Image"/>
          <p:cNvPicPr preferRelativeResize="0">
            <a:picLocks noGrp="1"/>
          </p:cNvPicPr>
          <p:nvPr>
            <p:ph type="pic" idx="6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20262006" y="930666"/>
            <a:ext cx="3105251" cy="1203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" descr="Image"/>
          <p:cNvPicPr preferRelativeResize="0">
            <a:picLocks noGrp="1"/>
          </p:cNvPicPr>
          <p:nvPr>
            <p:ph type="pic" idx="7"/>
          </p:nvPr>
        </p:nvPicPr>
        <p:blipFill rotWithShape="1">
          <a:blip r:embed="rId6">
            <a:alphaModFix/>
          </a:blip>
          <a:srcRect/>
          <a:stretch/>
        </p:blipFill>
        <p:spPr>
          <a:xfrm>
            <a:off x="166190" y="2438500"/>
            <a:ext cx="515769" cy="1083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" descr="Image"/>
          <p:cNvPicPr preferRelativeResize="0">
            <a:picLocks noGrp="1"/>
          </p:cNvPicPr>
          <p:nvPr>
            <p:ph type="pic" idx="8"/>
          </p:nvPr>
        </p:nvPicPr>
        <p:blipFill rotWithShape="1">
          <a:blip r:embed="rId7">
            <a:alphaModFix/>
          </a:blip>
          <a:srcRect l="8098" r="8099"/>
          <a:stretch/>
        </p:blipFill>
        <p:spPr>
          <a:xfrm>
            <a:off x="-109540" y="5039867"/>
            <a:ext cx="17800120" cy="8751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" descr="Image"/>
          <p:cNvPicPr preferRelativeResize="0">
            <a:picLocks noGrp="1"/>
          </p:cNvPicPr>
          <p:nvPr>
            <p:ph type="pic" idx="9"/>
          </p:nvPr>
        </p:nvPicPr>
        <p:blipFill rotWithShape="1">
          <a:blip r:embed="rId8">
            <a:alphaModFix/>
          </a:blip>
          <a:srcRect/>
          <a:stretch/>
        </p:blipFill>
        <p:spPr>
          <a:xfrm>
            <a:off x="22236372" y="3475889"/>
            <a:ext cx="2476030" cy="24760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8931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8" descr="KD – Keynote Template V01-0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2" y="0"/>
            <a:ext cx="24374527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8"/>
          <p:cNvSpPr/>
          <p:nvPr/>
        </p:nvSpPr>
        <p:spPr>
          <a:xfrm>
            <a:off x="321758" y="389466"/>
            <a:ext cx="23740533" cy="12937067"/>
          </a:xfrm>
          <a:prstGeom prst="rect">
            <a:avLst/>
          </a:prstGeom>
          <a:solidFill>
            <a:srgbClr val="000000">
              <a:alpha val="53333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300"/>
            </a:pPr>
            <a:r>
              <a:rPr lang="en-CA" sz="5000" dirty="0">
                <a:solidFill>
                  <a:schemeClr val="bg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It’s not complicated. </a:t>
            </a:r>
          </a:p>
          <a:p>
            <a:pPr lvl="0" algn="ctr">
              <a:buClr>
                <a:srgbClr val="FFFFFF"/>
              </a:buClr>
              <a:buSzPts val="2300"/>
            </a:pPr>
            <a:r>
              <a:rPr lang="en-CA" sz="5000" dirty="0">
                <a:solidFill>
                  <a:schemeClr val="bg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It’s boring </a:t>
            </a:r>
          </a:p>
          <a:p>
            <a:pPr lvl="0" algn="ctr">
              <a:buClr>
                <a:srgbClr val="FFFFFF"/>
              </a:buClr>
              <a:buSzPts val="2300"/>
            </a:pPr>
            <a:r>
              <a:rPr lang="en-CA" sz="5000" dirty="0">
                <a:solidFill>
                  <a:schemeClr val="bg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and always needs to be done.</a:t>
            </a:r>
            <a:endParaRPr sz="5000" b="0" i="0" u="none" strike="noStrike" cap="none" dirty="0">
              <a:solidFill>
                <a:schemeClr val="bg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195" name="Google Shape;195;p8" descr="Imag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54806" y="804067"/>
            <a:ext cx="1923654" cy="745633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8"/>
          <p:cNvSpPr txBox="1">
            <a:spLocks noGrp="1"/>
          </p:cNvSpPr>
          <p:nvPr>
            <p:ph type="body" idx="1"/>
          </p:nvPr>
        </p:nvSpPr>
        <p:spPr>
          <a:xfrm>
            <a:off x="20695755" y="12630149"/>
            <a:ext cx="2948853" cy="393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Montserrat"/>
              <a:buNone/>
            </a:pPr>
            <a:r>
              <a:rPr lang="en-US" sz="1900" cap="none">
                <a:solidFill>
                  <a:srgbClr val="FFFFFF"/>
                </a:solidFill>
              </a:rPr>
              <a:t>KELLYDIELS.COM</a:t>
            </a:r>
            <a:endParaRPr/>
          </a:p>
        </p:txBody>
      </p:sp>
      <p:sp>
        <p:nvSpPr>
          <p:cNvPr id="6" name="Google Shape;125;p3">
            <a:extLst>
              <a:ext uri="{FF2B5EF4-FFF2-40B4-BE49-F238E27FC236}">
                <a16:creationId xmlns:a16="http://schemas.microsoft.com/office/drawing/2014/main" id="{47EDF519-D718-704E-8207-76A6159A717C}"/>
              </a:ext>
            </a:extLst>
          </p:cNvPr>
          <p:cNvSpPr txBox="1">
            <a:spLocks/>
          </p:cNvSpPr>
          <p:nvPr/>
        </p:nvSpPr>
        <p:spPr>
          <a:xfrm>
            <a:off x="2712351" y="3752777"/>
            <a:ext cx="19710400" cy="159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2696"/>
              </a:buClr>
              <a:buSzPts val="9700"/>
              <a:buFont typeface="Play"/>
              <a:buNone/>
              <a:defRPr sz="9700" b="0" i="0" u="none" strike="noStrike" cap="none">
                <a:solidFill>
                  <a:srgbClr val="DB2696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dirty="0">
                <a:solidFill>
                  <a:schemeClr val="accent6"/>
                </a:solidFill>
                <a:latin typeface="Dover Serif Display" panose="02020602070403020804" pitchFamily="18" charset="77"/>
              </a:rPr>
              <a:t>SEO is just housework for your blog</a:t>
            </a:r>
          </a:p>
        </p:txBody>
      </p:sp>
    </p:spTree>
    <p:extLst>
      <p:ext uri="{BB962C8B-B14F-4D97-AF65-F5344CB8AC3E}">
        <p14:creationId xmlns:p14="http://schemas.microsoft.com/office/powerpoint/2010/main" val="3624719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8" descr="KD – Keynote Template V01-0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73" y="0"/>
            <a:ext cx="24374527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8" descr="Imag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54806" y="804067"/>
            <a:ext cx="1923654" cy="745633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8"/>
          <p:cNvSpPr txBox="1">
            <a:spLocks noGrp="1"/>
          </p:cNvSpPr>
          <p:nvPr>
            <p:ph type="body" idx="1"/>
          </p:nvPr>
        </p:nvSpPr>
        <p:spPr>
          <a:xfrm>
            <a:off x="20695755" y="12630149"/>
            <a:ext cx="2948853" cy="393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Montserrat"/>
              <a:buNone/>
            </a:pPr>
            <a:r>
              <a:rPr lang="en-US" sz="1900" cap="none">
                <a:solidFill>
                  <a:srgbClr val="FFFFFF"/>
                </a:solidFill>
              </a:rPr>
              <a:t>KELLYDIELS.COM</a:t>
            </a:r>
            <a:endParaRPr/>
          </a:p>
        </p:txBody>
      </p:sp>
      <p:sp>
        <p:nvSpPr>
          <p:cNvPr id="6" name="Google Shape;125;p3">
            <a:extLst>
              <a:ext uri="{FF2B5EF4-FFF2-40B4-BE49-F238E27FC236}">
                <a16:creationId xmlns:a16="http://schemas.microsoft.com/office/drawing/2014/main" id="{47EDF519-D718-704E-8207-76A6159A717C}"/>
              </a:ext>
            </a:extLst>
          </p:cNvPr>
          <p:cNvSpPr txBox="1">
            <a:spLocks/>
          </p:cNvSpPr>
          <p:nvPr/>
        </p:nvSpPr>
        <p:spPr>
          <a:xfrm>
            <a:off x="5295871" y="3743300"/>
            <a:ext cx="16615862" cy="4580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2696"/>
              </a:buClr>
              <a:buSzPts val="9700"/>
              <a:buFont typeface="Play"/>
              <a:buNone/>
              <a:defRPr sz="9700" b="0" i="0" u="none" strike="noStrike" cap="none">
                <a:solidFill>
                  <a:srgbClr val="DB2696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dirty="0">
                <a:solidFill>
                  <a:schemeClr val="bg1"/>
                </a:solidFill>
                <a:latin typeface="Dover Serif Display" panose="02020602070403020804" pitchFamily="18" charset="77"/>
              </a:rPr>
              <a:t>SEO First Principles: </a:t>
            </a:r>
            <a:endParaRPr lang="en-US" i="1" dirty="0">
              <a:solidFill>
                <a:schemeClr val="bg1"/>
              </a:solidFill>
              <a:latin typeface="Dover Serif Display" panose="02020602070403020804" pitchFamily="18" charset="77"/>
            </a:endParaRPr>
          </a:p>
          <a:p>
            <a:pPr marL="1371600" indent="-1371600">
              <a:buAutoNum type="arabicParenR"/>
            </a:pPr>
            <a:r>
              <a:rPr lang="en-US" i="1" dirty="0">
                <a:solidFill>
                  <a:schemeClr val="accent6"/>
                </a:solidFill>
                <a:latin typeface="Dover Serif Display" panose="02020602070403020804" pitchFamily="18" charset="77"/>
              </a:rPr>
              <a:t>Start with your message</a:t>
            </a:r>
          </a:p>
          <a:p>
            <a:pPr marL="1371600" indent="-1371600">
              <a:buAutoNum type="arabicParenR"/>
            </a:pPr>
            <a:r>
              <a:rPr lang="en-US" i="1" dirty="0">
                <a:solidFill>
                  <a:schemeClr val="accent6"/>
                </a:solidFill>
                <a:latin typeface="Dover Serif Display" panose="02020602070403020804" pitchFamily="18" charset="77"/>
              </a:rPr>
              <a:t>It’s a culture-making move</a:t>
            </a:r>
          </a:p>
        </p:txBody>
      </p:sp>
    </p:spTree>
    <p:extLst>
      <p:ext uri="{BB962C8B-B14F-4D97-AF65-F5344CB8AC3E}">
        <p14:creationId xmlns:p14="http://schemas.microsoft.com/office/powerpoint/2010/main" val="4144919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8" descr="KD – Keynote Template V01-0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73" y="1"/>
            <a:ext cx="24374527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8"/>
          <p:cNvSpPr/>
          <p:nvPr/>
        </p:nvSpPr>
        <p:spPr>
          <a:xfrm>
            <a:off x="5852281" y="4944533"/>
            <a:ext cx="14108793" cy="7685616"/>
          </a:xfrm>
          <a:prstGeom prst="rect">
            <a:avLst/>
          </a:prstGeom>
          <a:solidFill>
            <a:srgbClr val="000000">
              <a:alpha val="53333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914400" lvl="0" indent="-914400">
              <a:buClr>
                <a:srgbClr val="FFFFFF"/>
              </a:buClr>
              <a:buSzPts val="2300"/>
              <a:buFont typeface="Arial" panose="020B0604020202020204" pitchFamily="34" charset="0"/>
              <a:buChar char="•"/>
            </a:pPr>
            <a:r>
              <a:rPr lang="en-CA" sz="5000" b="0" i="0" u="none" strike="noStrike" cap="none" dirty="0">
                <a:solidFill>
                  <a:schemeClr val="bg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Write </a:t>
            </a:r>
            <a:r>
              <a:rPr lang="en-CA" sz="5000" dirty="0">
                <a:solidFill>
                  <a:schemeClr val="bg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organically</a:t>
            </a:r>
          </a:p>
          <a:p>
            <a:pPr marL="914400" lvl="0" indent="-914400">
              <a:buClr>
                <a:srgbClr val="FFFFFF"/>
              </a:buClr>
              <a:buSzPts val="2300"/>
              <a:buFont typeface="Arial" panose="020B0604020202020204" pitchFamily="34" charset="0"/>
              <a:buChar char="•"/>
            </a:pPr>
            <a:r>
              <a:rPr lang="en-CA" sz="5000" b="0" i="1" u="none" strike="noStrike" cap="none" dirty="0">
                <a:solidFill>
                  <a:schemeClr val="bg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Then</a:t>
            </a:r>
            <a:r>
              <a:rPr lang="en-CA" sz="5000" b="0" i="0" u="none" strike="noStrike" cap="none" dirty="0">
                <a:solidFill>
                  <a:schemeClr val="bg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decide a keyword/keyword phrase</a:t>
            </a:r>
          </a:p>
          <a:p>
            <a:pPr marL="914400" lvl="0" indent="-914400">
              <a:buClr>
                <a:srgbClr val="FFFFFF"/>
              </a:buClr>
              <a:buSzPts val="2300"/>
              <a:buFont typeface="Arial" panose="020B0604020202020204" pitchFamily="34" charset="0"/>
              <a:buChar char="•"/>
            </a:pPr>
            <a:r>
              <a:rPr lang="en-CA" sz="5000" dirty="0">
                <a:solidFill>
                  <a:schemeClr val="bg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Go back into your blog post and add the keyword to copy &amp; metadata (“</a:t>
            </a:r>
            <a:r>
              <a:rPr lang="en-CA" sz="5000" b="0" i="0" u="none" strike="noStrike" cap="none" dirty="0">
                <a:solidFill>
                  <a:schemeClr val="bg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optimize for SEO”)</a:t>
            </a:r>
          </a:p>
          <a:p>
            <a:pPr lvl="0" algn="ctr">
              <a:buClr>
                <a:srgbClr val="FFFFFF"/>
              </a:buClr>
              <a:buSzPts val="2300"/>
            </a:pPr>
            <a:endParaRPr sz="5000" b="0" i="0" u="none" strike="noStrike" cap="none" dirty="0">
              <a:solidFill>
                <a:schemeClr val="bg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195" name="Google Shape;195;p8" descr="Imag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54806" y="804067"/>
            <a:ext cx="1923654" cy="745633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8"/>
          <p:cNvSpPr txBox="1">
            <a:spLocks noGrp="1"/>
          </p:cNvSpPr>
          <p:nvPr>
            <p:ph type="body" idx="1"/>
          </p:nvPr>
        </p:nvSpPr>
        <p:spPr>
          <a:xfrm>
            <a:off x="20695755" y="12630149"/>
            <a:ext cx="2948853" cy="393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Montserrat"/>
              <a:buNone/>
            </a:pPr>
            <a:r>
              <a:rPr lang="en-US" sz="1900" cap="none">
                <a:solidFill>
                  <a:srgbClr val="FFFFFF"/>
                </a:solidFill>
              </a:rPr>
              <a:t>KELLYDIELS.COM</a:t>
            </a:r>
            <a:endParaRPr/>
          </a:p>
        </p:txBody>
      </p:sp>
      <p:sp>
        <p:nvSpPr>
          <p:cNvPr id="6" name="Google Shape;125;p3">
            <a:extLst>
              <a:ext uri="{FF2B5EF4-FFF2-40B4-BE49-F238E27FC236}">
                <a16:creationId xmlns:a16="http://schemas.microsoft.com/office/drawing/2014/main" id="{47EDF519-D718-704E-8207-76A6159A717C}"/>
              </a:ext>
            </a:extLst>
          </p:cNvPr>
          <p:cNvSpPr txBox="1">
            <a:spLocks/>
          </p:cNvSpPr>
          <p:nvPr/>
        </p:nvSpPr>
        <p:spPr>
          <a:xfrm>
            <a:off x="5852280" y="3025868"/>
            <a:ext cx="14108793" cy="308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2696"/>
              </a:buClr>
              <a:buSzPts val="9700"/>
              <a:buFont typeface="Play"/>
              <a:buNone/>
              <a:defRPr sz="9700" b="0" i="0" u="none" strike="noStrike" cap="none">
                <a:solidFill>
                  <a:srgbClr val="DB2696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dirty="0">
                <a:solidFill>
                  <a:schemeClr val="bg1"/>
                </a:solidFill>
                <a:latin typeface="Dover Serif Display" panose="02020602070403020804" pitchFamily="18" charset="77"/>
              </a:rPr>
              <a:t>SEO First Principles: </a:t>
            </a:r>
          </a:p>
          <a:p>
            <a:pPr marL="0" indent="0"/>
            <a:r>
              <a:rPr lang="en-US" i="1" dirty="0">
                <a:solidFill>
                  <a:schemeClr val="accent6"/>
                </a:solidFill>
                <a:latin typeface="Dover Serif Display" panose="02020602070403020804" pitchFamily="18" charset="77"/>
              </a:rPr>
              <a:t>1) Start with the Message</a:t>
            </a:r>
          </a:p>
        </p:txBody>
      </p:sp>
    </p:spTree>
    <p:extLst>
      <p:ext uri="{BB962C8B-B14F-4D97-AF65-F5344CB8AC3E}">
        <p14:creationId xmlns:p14="http://schemas.microsoft.com/office/powerpoint/2010/main" val="3737156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8" descr="KD – Keynote Template V01-0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73" y="1"/>
            <a:ext cx="24374527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8"/>
          <p:cNvSpPr/>
          <p:nvPr/>
        </p:nvSpPr>
        <p:spPr>
          <a:xfrm>
            <a:off x="6465056" y="4771062"/>
            <a:ext cx="12510407" cy="7685616"/>
          </a:xfrm>
          <a:prstGeom prst="rect">
            <a:avLst/>
          </a:prstGeom>
          <a:solidFill>
            <a:srgbClr val="000000">
              <a:alpha val="53333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914400" lvl="0" indent="-914400">
              <a:buClr>
                <a:srgbClr val="FFFFFF"/>
              </a:buClr>
              <a:buSzPts val="2300"/>
              <a:buFont typeface="+mj-lt"/>
              <a:buAutoNum type="arabicPeriod"/>
            </a:pPr>
            <a:r>
              <a:rPr lang="en-CA" sz="5000" dirty="0">
                <a:solidFill>
                  <a:schemeClr val="bg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It’s meant to build online “authority”</a:t>
            </a:r>
          </a:p>
          <a:p>
            <a:pPr marL="914400" lvl="0" indent="-914400">
              <a:buClr>
                <a:srgbClr val="FFFFFF"/>
              </a:buClr>
              <a:buSzPts val="2300"/>
              <a:buFont typeface="+mj-lt"/>
              <a:buAutoNum type="arabicPeriod"/>
            </a:pPr>
            <a:r>
              <a:rPr lang="en-CA" sz="5000" b="0" i="1" u="none" strike="noStrike" cap="none" dirty="0">
                <a:solidFill>
                  <a:schemeClr val="bg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Use it to build your power</a:t>
            </a:r>
          </a:p>
          <a:p>
            <a:pPr marL="914400" lvl="0" indent="-914400">
              <a:buClr>
                <a:srgbClr val="FFFFFF"/>
              </a:buClr>
              <a:buSzPts val="2300"/>
              <a:buFont typeface="+mj-lt"/>
              <a:buAutoNum type="arabicPeriod"/>
            </a:pPr>
            <a:r>
              <a:rPr lang="en-CA" sz="5000" i="1" dirty="0">
                <a:solidFill>
                  <a:schemeClr val="bg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Use it to interrupt unjust power</a:t>
            </a:r>
            <a:endParaRPr lang="en-CA" sz="5000" b="0" i="0" u="none" strike="noStrike" cap="none" dirty="0">
              <a:solidFill>
                <a:schemeClr val="bg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lvl="0" algn="ctr">
              <a:buClr>
                <a:srgbClr val="FFFFFF"/>
              </a:buClr>
              <a:buSzPts val="2300"/>
            </a:pPr>
            <a:endParaRPr sz="5000" b="0" i="0" u="none" strike="noStrike" cap="none" dirty="0">
              <a:solidFill>
                <a:schemeClr val="bg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195" name="Google Shape;195;p8" descr="Imag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54806" y="804067"/>
            <a:ext cx="1923654" cy="745633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8"/>
          <p:cNvSpPr txBox="1">
            <a:spLocks noGrp="1"/>
          </p:cNvSpPr>
          <p:nvPr>
            <p:ph type="body" idx="1"/>
          </p:nvPr>
        </p:nvSpPr>
        <p:spPr>
          <a:xfrm>
            <a:off x="20695755" y="12630149"/>
            <a:ext cx="2948853" cy="393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Montserrat"/>
              <a:buNone/>
            </a:pPr>
            <a:r>
              <a:rPr lang="en-US" sz="1900" cap="none">
                <a:solidFill>
                  <a:srgbClr val="FFFFFF"/>
                </a:solidFill>
              </a:rPr>
              <a:t>KELLYDIELS.COM</a:t>
            </a:r>
            <a:endParaRPr/>
          </a:p>
        </p:txBody>
      </p:sp>
      <p:sp>
        <p:nvSpPr>
          <p:cNvPr id="6" name="Google Shape;125;p3">
            <a:extLst>
              <a:ext uri="{FF2B5EF4-FFF2-40B4-BE49-F238E27FC236}">
                <a16:creationId xmlns:a16="http://schemas.microsoft.com/office/drawing/2014/main" id="{47EDF519-D718-704E-8207-76A6159A717C}"/>
              </a:ext>
            </a:extLst>
          </p:cNvPr>
          <p:cNvSpPr txBox="1">
            <a:spLocks/>
          </p:cNvSpPr>
          <p:nvPr/>
        </p:nvSpPr>
        <p:spPr>
          <a:xfrm>
            <a:off x="4165601" y="3227050"/>
            <a:ext cx="18525066" cy="308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2696"/>
              </a:buClr>
              <a:buSzPts val="9700"/>
              <a:buFont typeface="Play"/>
              <a:buNone/>
              <a:defRPr sz="9700" b="0" i="0" u="none" strike="noStrike" cap="none">
                <a:solidFill>
                  <a:srgbClr val="DB2696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dirty="0">
                <a:solidFill>
                  <a:schemeClr val="bg1"/>
                </a:solidFill>
                <a:latin typeface="Dover Serif Display" panose="02020602070403020804" pitchFamily="18" charset="77"/>
              </a:rPr>
              <a:t>SEO First Principles: </a:t>
            </a:r>
          </a:p>
          <a:p>
            <a:pPr marL="0" indent="0"/>
            <a:r>
              <a:rPr lang="en-US" i="1" dirty="0">
                <a:solidFill>
                  <a:schemeClr val="accent6"/>
                </a:solidFill>
                <a:latin typeface="Dover Serif Display" panose="02020602070403020804" pitchFamily="18" charset="77"/>
              </a:rPr>
              <a:t>2) It can be a culture-making move</a:t>
            </a:r>
          </a:p>
        </p:txBody>
      </p:sp>
    </p:spTree>
    <p:extLst>
      <p:ext uri="{BB962C8B-B14F-4D97-AF65-F5344CB8AC3E}">
        <p14:creationId xmlns:p14="http://schemas.microsoft.com/office/powerpoint/2010/main" val="2874648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537F4A2-3B0E-7344-8E49-40A6AC4ED4AE}"/>
              </a:ext>
            </a:extLst>
          </p:cNvPr>
          <p:cNvGrpSpPr/>
          <p:nvPr/>
        </p:nvGrpSpPr>
        <p:grpSpPr>
          <a:xfrm>
            <a:off x="11751733" y="0"/>
            <a:ext cx="12629875" cy="13074649"/>
            <a:chOff x="11636203" y="447506"/>
            <a:chExt cx="11976100" cy="1309704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7AAD0D-F040-C042-97AA-87FCE23F9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57587" y="447506"/>
              <a:ext cx="11854716" cy="655308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76F7336-D4DF-0640-8E2F-20E5655E6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36203" y="6635750"/>
              <a:ext cx="11976100" cy="6908800"/>
            </a:xfrm>
            <a:prstGeom prst="rect">
              <a:avLst/>
            </a:prstGeom>
          </p:spPr>
        </p:pic>
      </p:grpSp>
      <p:sp>
        <p:nvSpPr>
          <p:cNvPr id="138" name="Google Shape;138;p4"/>
          <p:cNvSpPr txBox="1">
            <a:spLocks noGrp="1"/>
          </p:cNvSpPr>
          <p:nvPr>
            <p:ph type="body" idx="1"/>
          </p:nvPr>
        </p:nvSpPr>
        <p:spPr>
          <a:xfrm>
            <a:off x="6699056" y="7614708"/>
            <a:ext cx="10985889" cy="723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ontserrat"/>
              <a:buNone/>
            </a:pPr>
            <a:r>
              <a:rPr lang="en-US" sz="4000">
                <a:solidFill>
                  <a:srgbClr val="FFFFFF"/>
                </a:solidFill>
              </a:rPr>
              <a:t>YOUR SUBHEADING HERE</a:t>
            </a:r>
            <a:endParaRPr/>
          </a:p>
        </p:txBody>
      </p:sp>
      <p:sp>
        <p:nvSpPr>
          <p:cNvPr id="140" name="Google Shape;140;p4"/>
          <p:cNvSpPr txBox="1">
            <a:spLocks noGrp="1"/>
          </p:cNvSpPr>
          <p:nvPr>
            <p:ph type="body" idx="3"/>
          </p:nvPr>
        </p:nvSpPr>
        <p:spPr>
          <a:xfrm>
            <a:off x="10344607" y="13074649"/>
            <a:ext cx="3694786" cy="469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F7F8"/>
              </a:buClr>
              <a:buSzPts val="2400"/>
              <a:buFont typeface="Montserrat"/>
              <a:buNone/>
            </a:pPr>
            <a:r>
              <a:rPr lang="en-US" sz="2400" cap="none">
                <a:solidFill>
                  <a:srgbClr val="F9F7F8"/>
                </a:solidFill>
              </a:rPr>
              <a:t>KELLYDIELS.COM</a:t>
            </a:r>
            <a:endParaRPr/>
          </a:p>
        </p:txBody>
      </p:sp>
      <p:pic>
        <p:nvPicPr>
          <p:cNvPr id="142" name="Google Shape;142;p4" descr="Image"/>
          <p:cNvPicPr preferRelativeResize="0">
            <a:picLocks noGrp="1"/>
          </p:cNvPicPr>
          <p:nvPr>
            <p:ph type="pic" idx="5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4124225" y="12140482"/>
            <a:ext cx="2013150" cy="780322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4"/>
          <p:cNvSpPr txBox="1">
            <a:spLocks noGrp="1"/>
          </p:cNvSpPr>
          <p:nvPr>
            <p:ph type="body" idx="6"/>
          </p:nvPr>
        </p:nvSpPr>
        <p:spPr>
          <a:xfrm>
            <a:off x="477355" y="463549"/>
            <a:ext cx="2948853" cy="393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Montserrat"/>
              <a:buNone/>
            </a:pPr>
            <a:r>
              <a:rPr lang="en-US" sz="1900" cap="none">
                <a:solidFill>
                  <a:srgbClr val="000000"/>
                </a:solidFill>
              </a:rPr>
              <a:t>KELLYDIELS.COM</a:t>
            </a:r>
            <a:endParaRPr/>
          </a:p>
        </p:txBody>
      </p:sp>
      <p:sp>
        <p:nvSpPr>
          <p:cNvPr id="145" name="Google Shape;145;p4"/>
          <p:cNvSpPr txBox="1">
            <a:spLocks noGrp="1"/>
          </p:cNvSpPr>
          <p:nvPr>
            <p:ph type="body" idx="8"/>
          </p:nvPr>
        </p:nvSpPr>
        <p:spPr>
          <a:xfrm>
            <a:off x="3285108" y="4476027"/>
            <a:ext cx="10292347" cy="1487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003A"/>
              </a:buClr>
              <a:buSzPts val="21000"/>
              <a:buFont typeface="Play"/>
              <a:buNone/>
            </a:pPr>
            <a:r>
              <a:rPr lang="en-US" sz="9000" dirty="0">
                <a:solidFill>
                  <a:srgbClr val="C9003A"/>
                </a:solidFill>
                <a:latin typeface="Dover Serif Display" panose="02020602070403020804" pitchFamily="18" charset="77"/>
                <a:sym typeface="Play"/>
              </a:rPr>
              <a:t>Fun Fact</a:t>
            </a:r>
            <a:endParaRPr sz="9000" dirty="0">
              <a:latin typeface="Dover Serif Display" panose="02020602070403020804" pitchFamily="18" charset="77"/>
            </a:endParaRPr>
          </a:p>
        </p:txBody>
      </p:sp>
      <p:sp>
        <p:nvSpPr>
          <p:cNvPr id="146" name="Google Shape;146;p4"/>
          <p:cNvSpPr txBox="1">
            <a:spLocks noGrp="1"/>
          </p:cNvSpPr>
          <p:nvPr>
            <p:ph type="body" idx="9"/>
          </p:nvPr>
        </p:nvSpPr>
        <p:spPr>
          <a:xfrm>
            <a:off x="3285108" y="6386482"/>
            <a:ext cx="8466625" cy="3180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</a:pPr>
            <a:r>
              <a:rPr lang="en-CA" sz="4000" dirty="0"/>
              <a:t>SEO can be used for resistance and culture-making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</a:pPr>
            <a:endParaRPr lang="en-CA" sz="4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</a:pPr>
            <a:r>
              <a:rPr lang="en-CA" sz="4000" dirty="0"/>
              <a:t>(and business-building, if you’re into that sort of thing)</a:t>
            </a:r>
            <a:endParaRPr sz="4000" dirty="0"/>
          </a:p>
        </p:txBody>
      </p:sp>
      <p:pic>
        <p:nvPicPr>
          <p:cNvPr id="147" name="Google Shape;147;p4" descr="Image"/>
          <p:cNvPicPr preferRelativeResize="0">
            <a:picLocks noGrp="1"/>
          </p:cNvPicPr>
          <p:nvPr>
            <p:ph type="pic" idx="13"/>
          </p:nvPr>
        </p:nvPicPr>
        <p:blipFill rotWithShape="1">
          <a:blip r:embed="rId6">
            <a:alphaModFix/>
          </a:blip>
          <a:srcRect/>
          <a:stretch/>
        </p:blipFill>
        <p:spPr>
          <a:xfrm>
            <a:off x="-62410" y="1828900"/>
            <a:ext cx="515769" cy="1083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4" descr="Image"/>
          <p:cNvPicPr preferRelativeResize="0">
            <a:picLocks noGrp="1"/>
          </p:cNvPicPr>
          <p:nvPr>
            <p:ph type="pic" idx="14"/>
          </p:nvPr>
        </p:nvPicPr>
        <p:blipFill rotWithShape="1">
          <a:blip r:embed="rId7">
            <a:alphaModFix/>
          </a:blip>
          <a:srcRect/>
          <a:stretch/>
        </p:blipFill>
        <p:spPr>
          <a:xfrm>
            <a:off x="435989" y="10248833"/>
            <a:ext cx="2281809" cy="22818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9" name="Google Shape;149;p4"/>
          <p:cNvCxnSpPr/>
          <p:nvPr/>
        </p:nvCxnSpPr>
        <p:spPr>
          <a:xfrm rot="10800000" flipH="1">
            <a:off x="2717799" y="4081565"/>
            <a:ext cx="1" cy="5578270"/>
          </a:xfrm>
          <a:prstGeom prst="straightConnector1">
            <a:avLst/>
          </a:prstGeom>
          <a:noFill/>
          <a:ln w="63500" cap="flat" cmpd="sng">
            <a:solidFill>
              <a:srgbClr val="929292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3" name="Elbow Connector 2">
            <a:extLst>
              <a:ext uri="{FF2B5EF4-FFF2-40B4-BE49-F238E27FC236}">
                <a16:creationId xmlns:a16="http://schemas.microsoft.com/office/drawing/2014/main" id="{95CCE7C6-3DB2-CF45-B246-75D079D27748}"/>
              </a:ext>
            </a:extLst>
          </p:cNvPr>
          <p:cNvCxnSpPr>
            <a:cxnSpLocks/>
          </p:cNvCxnSpPr>
          <p:nvPr/>
        </p:nvCxnSpPr>
        <p:spPr>
          <a:xfrm>
            <a:off x="9277807" y="7520016"/>
            <a:ext cx="5047793" cy="1672377"/>
          </a:xfrm>
          <a:prstGeom prst="bentConnector3">
            <a:avLst/>
          </a:prstGeom>
          <a:ln w="317500">
            <a:solidFill>
              <a:schemeClr val="accent6">
                <a:lumMod val="75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A3B9F77-90A0-9444-9011-E13C8EA5E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1923" y="9659835"/>
            <a:ext cx="444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0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5" descr="Image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0707936"/>
            <a:ext cx="24468653" cy="3008064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5"/>
          <p:cNvSpPr txBox="1">
            <a:spLocks noGrp="1"/>
          </p:cNvSpPr>
          <p:nvPr>
            <p:ph type="body" idx="1"/>
          </p:nvPr>
        </p:nvSpPr>
        <p:spPr>
          <a:xfrm>
            <a:off x="21025955" y="410864"/>
            <a:ext cx="2948853" cy="393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1900"/>
              <a:buFont typeface="Montserrat"/>
              <a:buNone/>
            </a:pPr>
            <a:r>
              <a:rPr lang="en-US" sz="1900" cap="none">
                <a:solidFill>
                  <a:srgbClr val="929292"/>
                </a:solidFill>
              </a:rPr>
              <a:t>KELLYDIELS.COM</a:t>
            </a:r>
            <a:endParaRPr/>
          </a:p>
        </p:txBody>
      </p:sp>
      <p:pic>
        <p:nvPicPr>
          <p:cNvPr id="157" name="Google Shape;157;p5" descr="Image"/>
          <p:cNvPicPr preferRelativeResize="0">
            <a:picLocks noGrp="1"/>
          </p:cNvPicPr>
          <p:nvPr>
            <p:ph type="pic" idx="4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47972" y="496954"/>
            <a:ext cx="2013150" cy="780322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5"/>
          <p:cNvSpPr txBox="1">
            <a:spLocks noGrp="1"/>
          </p:cNvSpPr>
          <p:nvPr>
            <p:ph type="body" idx="5"/>
          </p:nvPr>
        </p:nvSpPr>
        <p:spPr>
          <a:xfrm>
            <a:off x="5149657" y="1913887"/>
            <a:ext cx="1181485" cy="161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003A"/>
              </a:buClr>
              <a:buSzPts val="10000"/>
              <a:buFont typeface="Play"/>
              <a:buNone/>
            </a:pPr>
            <a:r>
              <a:rPr lang="en-US" dirty="0">
                <a:latin typeface="Dover Serif Display" panose="02020602070403020804" pitchFamily="18" charset="77"/>
              </a:rPr>
              <a:t>1</a:t>
            </a:r>
            <a:endParaRPr dirty="0">
              <a:latin typeface="Dover Serif Display" panose="02020602070403020804" pitchFamily="18" charset="77"/>
            </a:endParaRPr>
          </a:p>
        </p:txBody>
      </p:sp>
      <p:pic>
        <p:nvPicPr>
          <p:cNvPr id="159" name="Google Shape;159;p5" descr="Image"/>
          <p:cNvPicPr preferRelativeResize="0">
            <a:picLocks noGrp="1"/>
          </p:cNvPicPr>
          <p:nvPr>
            <p:ph type="pic" idx="6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2819730" y="3935627"/>
            <a:ext cx="5841340" cy="5844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5" descr="Image"/>
          <p:cNvPicPr preferRelativeResize="0">
            <a:picLocks noGrp="1"/>
          </p:cNvPicPr>
          <p:nvPr>
            <p:ph type="pic" idx="7"/>
          </p:nvPr>
        </p:nvPicPr>
        <p:blipFill rotWithShape="1">
          <a:blip r:embed="rId6">
            <a:alphaModFix/>
          </a:blip>
          <a:srcRect l="446"/>
          <a:stretch/>
        </p:blipFill>
        <p:spPr>
          <a:xfrm>
            <a:off x="9271330" y="3935627"/>
            <a:ext cx="5841340" cy="5844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5" descr="Image"/>
          <p:cNvPicPr preferRelativeResize="0">
            <a:picLocks noGrp="1"/>
          </p:cNvPicPr>
          <p:nvPr>
            <p:ph type="pic" idx="8"/>
          </p:nvPr>
        </p:nvPicPr>
        <p:blipFill rotWithShape="1">
          <a:blip r:embed="rId7">
            <a:alphaModFix/>
          </a:blip>
          <a:srcRect r="446"/>
          <a:stretch/>
        </p:blipFill>
        <p:spPr>
          <a:xfrm>
            <a:off x="15722929" y="3935627"/>
            <a:ext cx="5841340" cy="5844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5" descr="Image"/>
          <p:cNvPicPr preferRelativeResize="0">
            <a:picLocks noGrp="1"/>
          </p:cNvPicPr>
          <p:nvPr>
            <p:ph type="pic" idx="13"/>
          </p:nvPr>
        </p:nvPicPr>
        <p:blipFill rotWithShape="1">
          <a:blip r:embed="rId8">
            <a:alphaModFix/>
          </a:blip>
          <a:srcRect/>
          <a:stretch/>
        </p:blipFill>
        <p:spPr>
          <a:xfrm>
            <a:off x="2156014" y="4768563"/>
            <a:ext cx="1325088" cy="1232474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5"/>
          <p:cNvSpPr txBox="1">
            <a:spLocks noGrp="1"/>
          </p:cNvSpPr>
          <p:nvPr>
            <p:ph type="body" idx="15"/>
          </p:nvPr>
        </p:nvSpPr>
        <p:spPr>
          <a:xfrm>
            <a:off x="2770323" y="10274036"/>
            <a:ext cx="5890747" cy="743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900"/>
              <a:buFont typeface="Montserrat"/>
              <a:buNone/>
            </a:pPr>
            <a:r>
              <a:rPr lang="en-US" sz="4000" b="1" dirty="0">
                <a:latin typeface="Montserrat"/>
                <a:ea typeface="Montserrat"/>
                <a:cs typeface="Montserrat"/>
                <a:sym typeface="Montserrat"/>
              </a:rPr>
              <a:t>Body Copy</a:t>
            </a:r>
            <a:endParaRPr sz="4000" dirty="0"/>
          </a:p>
        </p:txBody>
      </p:sp>
      <p:sp>
        <p:nvSpPr>
          <p:cNvPr id="167" name="Google Shape;167;p5"/>
          <p:cNvSpPr txBox="1">
            <a:spLocks noGrp="1"/>
          </p:cNvSpPr>
          <p:nvPr>
            <p:ph type="body" idx="17"/>
          </p:nvPr>
        </p:nvSpPr>
        <p:spPr>
          <a:xfrm>
            <a:off x="9247323" y="10258477"/>
            <a:ext cx="5865347" cy="718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900"/>
              <a:buFont typeface="Montserrat"/>
              <a:buNone/>
            </a:pPr>
            <a:r>
              <a:rPr lang="en-US" sz="4000" b="1" dirty="0">
                <a:latin typeface="Montserrat"/>
                <a:ea typeface="Montserrat"/>
                <a:cs typeface="Montserrat"/>
                <a:sym typeface="Montserrat"/>
              </a:rPr>
              <a:t>Meta-data</a:t>
            </a:r>
            <a:endParaRPr sz="4000" dirty="0"/>
          </a:p>
        </p:txBody>
      </p:sp>
      <p:sp>
        <p:nvSpPr>
          <p:cNvPr id="169" name="Google Shape;169;p5"/>
          <p:cNvSpPr txBox="1">
            <a:spLocks noGrp="1"/>
          </p:cNvSpPr>
          <p:nvPr>
            <p:ph type="body" idx="19"/>
          </p:nvPr>
        </p:nvSpPr>
        <p:spPr>
          <a:xfrm>
            <a:off x="15698923" y="10229832"/>
            <a:ext cx="5839720" cy="718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900"/>
              <a:buFont typeface="Montserrat"/>
              <a:buNone/>
            </a:pPr>
            <a:r>
              <a:rPr lang="en-US" sz="4000" b="1" dirty="0">
                <a:latin typeface="Montserrat"/>
                <a:ea typeface="Montserrat"/>
                <a:cs typeface="Montserrat"/>
                <a:sym typeface="Montserrat"/>
              </a:rPr>
              <a:t>Image</a:t>
            </a:r>
            <a:endParaRPr sz="4000" dirty="0"/>
          </a:p>
        </p:txBody>
      </p:sp>
      <p:sp>
        <p:nvSpPr>
          <p:cNvPr id="28" name="Google Shape;158;p5">
            <a:extLst>
              <a:ext uri="{FF2B5EF4-FFF2-40B4-BE49-F238E27FC236}">
                <a16:creationId xmlns:a16="http://schemas.microsoft.com/office/drawing/2014/main" id="{CC1364FF-9885-C747-B2F8-6931CB0E522D}"/>
              </a:ext>
            </a:extLst>
          </p:cNvPr>
          <p:cNvSpPr txBox="1">
            <a:spLocks/>
          </p:cNvSpPr>
          <p:nvPr/>
        </p:nvSpPr>
        <p:spPr>
          <a:xfrm>
            <a:off x="11643583" y="2131232"/>
            <a:ext cx="1181485" cy="161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003A"/>
              </a:buClr>
              <a:buSzPts val="10000"/>
              <a:buFont typeface="Play"/>
              <a:buNone/>
              <a:defRPr sz="10000" b="0" i="0" u="none" strike="noStrike" cap="none">
                <a:solidFill>
                  <a:srgbClr val="C9003A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dirty="0">
                <a:latin typeface="Dover Serif Display" panose="02020602070403020804" pitchFamily="18" charset="77"/>
              </a:rPr>
              <a:t>2</a:t>
            </a:r>
          </a:p>
        </p:txBody>
      </p:sp>
      <p:sp>
        <p:nvSpPr>
          <p:cNvPr id="29" name="Google Shape;158;p5">
            <a:extLst>
              <a:ext uri="{FF2B5EF4-FFF2-40B4-BE49-F238E27FC236}">
                <a16:creationId xmlns:a16="http://schemas.microsoft.com/office/drawing/2014/main" id="{625AD26A-50DA-6B48-A3A5-DD2726581FD4}"/>
              </a:ext>
            </a:extLst>
          </p:cNvPr>
          <p:cNvSpPr txBox="1">
            <a:spLocks/>
          </p:cNvSpPr>
          <p:nvPr/>
        </p:nvSpPr>
        <p:spPr>
          <a:xfrm>
            <a:off x="18052857" y="1913887"/>
            <a:ext cx="1181485" cy="161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003A"/>
              </a:buClr>
              <a:buSzPts val="10000"/>
              <a:buFont typeface="Play"/>
              <a:buNone/>
              <a:defRPr sz="10000" b="0" i="0" u="none" strike="noStrike" cap="none">
                <a:solidFill>
                  <a:srgbClr val="C9003A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D2F"/>
              </a:buClr>
              <a:buSzPts val="1800"/>
              <a:buFont typeface="Montserrat"/>
              <a:buNone/>
              <a:defRPr sz="3400" b="0" i="0" u="none" strike="noStrike" cap="none">
                <a:solidFill>
                  <a:srgbClr val="2E2D2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dirty="0">
                <a:latin typeface="Dover Serif Display" panose="02020602070403020804" pitchFamily="18" charset="77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60818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"/>
          <p:cNvSpPr txBox="1">
            <a:spLocks noGrp="1"/>
          </p:cNvSpPr>
          <p:nvPr>
            <p:ph type="body" idx="1"/>
          </p:nvPr>
        </p:nvSpPr>
        <p:spPr>
          <a:xfrm>
            <a:off x="6699056" y="7614708"/>
            <a:ext cx="10985889" cy="723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ontserrat"/>
              <a:buNone/>
            </a:pPr>
            <a:r>
              <a:rPr lang="en-US" sz="4000">
                <a:solidFill>
                  <a:srgbClr val="FFFFFF"/>
                </a:solidFill>
              </a:rPr>
              <a:t>YOUR SUBHEADING HERE</a:t>
            </a:r>
            <a:endParaRPr/>
          </a:p>
        </p:txBody>
      </p:sp>
      <p:sp>
        <p:nvSpPr>
          <p:cNvPr id="140" name="Google Shape;140;p4"/>
          <p:cNvSpPr txBox="1">
            <a:spLocks noGrp="1"/>
          </p:cNvSpPr>
          <p:nvPr>
            <p:ph type="body" idx="3"/>
          </p:nvPr>
        </p:nvSpPr>
        <p:spPr>
          <a:xfrm>
            <a:off x="10344607" y="13074649"/>
            <a:ext cx="3694786" cy="469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F7F8"/>
              </a:buClr>
              <a:buSzPts val="2400"/>
              <a:buFont typeface="Montserrat"/>
              <a:buNone/>
            </a:pPr>
            <a:r>
              <a:rPr lang="en-US" sz="2400" cap="none">
                <a:solidFill>
                  <a:srgbClr val="F9F7F8"/>
                </a:solidFill>
              </a:rPr>
              <a:t>KELLYDIELS.COM</a:t>
            </a:r>
            <a:endParaRPr/>
          </a:p>
        </p:txBody>
      </p:sp>
      <p:pic>
        <p:nvPicPr>
          <p:cNvPr id="142" name="Google Shape;142;p4" descr="Image"/>
          <p:cNvPicPr preferRelativeResize="0">
            <a:picLocks noGrp="1"/>
          </p:cNvPicPr>
          <p:nvPr>
            <p:ph type="pic" idx="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497825" y="12294327"/>
            <a:ext cx="2013150" cy="780322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4"/>
          <p:cNvSpPr txBox="1">
            <a:spLocks noGrp="1"/>
          </p:cNvSpPr>
          <p:nvPr>
            <p:ph type="body" idx="6"/>
          </p:nvPr>
        </p:nvSpPr>
        <p:spPr>
          <a:xfrm>
            <a:off x="477355" y="463549"/>
            <a:ext cx="2948853" cy="393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Montserrat"/>
              <a:buNone/>
            </a:pPr>
            <a:r>
              <a:rPr lang="en-US" sz="1900" cap="none">
                <a:solidFill>
                  <a:srgbClr val="000000"/>
                </a:solidFill>
              </a:rPr>
              <a:t>KELLYDIELS.COM</a:t>
            </a:r>
            <a:endParaRPr/>
          </a:p>
        </p:txBody>
      </p:sp>
      <p:sp>
        <p:nvSpPr>
          <p:cNvPr id="145" name="Google Shape;145;p4"/>
          <p:cNvSpPr txBox="1">
            <a:spLocks noGrp="1"/>
          </p:cNvSpPr>
          <p:nvPr>
            <p:ph type="body" idx="8"/>
          </p:nvPr>
        </p:nvSpPr>
        <p:spPr>
          <a:xfrm>
            <a:off x="8441867" y="897755"/>
            <a:ext cx="10292347" cy="1487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003A"/>
              </a:buClr>
              <a:buSzPts val="21000"/>
              <a:buFont typeface="Play"/>
              <a:buNone/>
            </a:pPr>
            <a:r>
              <a:rPr lang="en-US" sz="9000" dirty="0">
                <a:solidFill>
                  <a:srgbClr val="C9003A"/>
                </a:solidFill>
                <a:latin typeface="Dover Serif Display" panose="02020602070403020804" pitchFamily="18" charset="77"/>
                <a:sym typeface="Play"/>
              </a:rPr>
              <a:t>SEO Elements</a:t>
            </a:r>
            <a:endParaRPr sz="9000" dirty="0">
              <a:latin typeface="Dover Serif Display" panose="02020602070403020804" pitchFamily="18" charset="77"/>
            </a:endParaRPr>
          </a:p>
        </p:txBody>
      </p:sp>
      <p:pic>
        <p:nvPicPr>
          <p:cNvPr id="147" name="Google Shape;147;p4" descr="Image"/>
          <p:cNvPicPr preferRelativeResize="0">
            <a:picLocks noGrp="1"/>
          </p:cNvPicPr>
          <p:nvPr>
            <p:ph type="pic" idx="13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-62410" y="1828900"/>
            <a:ext cx="515769" cy="1083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4" descr="Image"/>
          <p:cNvPicPr preferRelativeResize="0">
            <a:picLocks noGrp="1"/>
          </p:cNvPicPr>
          <p:nvPr>
            <p:ph type="pic" idx="14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435989" y="10248833"/>
            <a:ext cx="2281809" cy="2281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A920B2-20CC-544E-8B8A-8E143009EE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8995" y="2614783"/>
            <a:ext cx="14069483" cy="1045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229712"/>
      </p:ext>
    </p:extLst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White">
      <a:dk1>
        <a:srgbClr val="6E6F72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1223</TotalTime>
  <Words>434</Words>
  <Application>Microsoft Macintosh PowerPoint</Application>
  <PresentationFormat>Custom</PresentationFormat>
  <Paragraphs>114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Montserrat</vt:lpstr>
      <vt:lpstr>Helvetica Neue Light</vt:lpstr>
      <vt:lpstr>Helvetica Neue</vt:lpstr>
      <vt:lpstr>Dover Serif Display</vt:lpstr>
      <vt:lpstr>Montserrat Light</vt:lpstr>
      <vt:lpstr>Play</vt:lpstr>
      <vt:lpstr>Arial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38</cp:revision>
  <cp:lastPrinted>2021-03-10T20:09:07Z</cp:lastPrinted>
  <dcterms:modified xsi:type="dcterms:W3CDTF">2021-03-10T20:28:31Z</dcterms:modified>
</cp:coreProperties>
</file>